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65" r:id="rId2"/>
    <p:sldId id="257" r:id="rId3"/>
    <p:sldId id="258" r:id="rId4"/>
    <p:sldId id="266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Chakra Petch" panose="00000500000000000000" pitchFamily="2" charset="-34"/>
      <p:regular r:id="rId12"/>
      <p:bold r:id="rId13"/>
      <p:italic r:id="rId14"/>
      <p:boldItalic r:id="rId15"/>
    </p:embeddedFont>
    <p:embeddedFont>
      <p:font typeface="Chakra Petch Light" panose="00000400000000000000" pitchFamily="2" charset="-34"/>
      <p:regular r:id="rId16"/>
      <p:bold r:id="rId17"/>
      <p:italic r:id="rId18"/>
      <p:boldItalic r:id="rId19"/>
    </p:embeddedFont>
    <p:embeddedFont>
      <p:font typeface="Inter" panose="020B0502030000000004" pitchFamily="34" charset="0"/>
      <p:regular r:id="rId20"/>
      <p:bold r:id="rId21"/>
    </p:embeddedFont>
    <p:embeddedFont>
      <p:font typeface="Inter Light" panose="020B0502030000000004" pitchFamily="34" charset="0"/>
      <p:regular r:id="rId22"/>
      <p:bold r:id="rId23"/>
    </p:embeddedFont>
    <p:embeddedFont>
      <p:font typeface="Inter Medium" panose="020B0502030000000004" pitchFamily="34" charset="0"/>
      <p:regular r:id="rId24"/>
      <p:bold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9" roundtripDataSignature="AMtx7miGGVqDnXj/P588OMegqrRd/Lt/+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A3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15B601D-B505-4067-AE52-302ED1B563C2}">
  <a:tblStyle styleId="{E15B601D-B505-4067-AE52-302ED1B563C2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DFD"/>
          </a:solidFill>
        </a:fill>
      </a:tcStyle>
    </a:wholeTbl>
    <a:band1H>
      <a:tcTxStyle b="off" i="off"/>
      <a:tcStyle>
        <a:tcBdr/>
        <a:fill>
          <a:solidFill>
            <a:srgbClr val="CDD8FB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8FB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931" y="-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5a636c3702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5a636c3702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e4b89e5ebd_1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1" name="Google Shape;201;g2e4b89e5ebd_1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eb872229c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7" name="Google Shape;217;g2eb872229c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5a636c3702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5a636c3702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2085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eb4e2fd9b0_0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42" name="Google Shape;242;g2eb4e2fd9b0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eb4e2fd9b0_0_2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g2eb4e2fd9b0_0_2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e9c0369958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64" name="Google Shape;264;g2e9c0369958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2e9c0369958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80" name="Google Shape;280;g2e9c0369958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2e9c0369958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6" name="Google Shape;296;g2e9c0369958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lura.com.br/" TargetMode="External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hyperlink" Target="https://www.alura.com.br/escola-inovacao-gestao" TargetMode="External"/><Relationship Id="rId4" Type="http://schemas.openxmlformats.org/officeDocument/2006/relationships/image" Target="../media/image2.png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 AA" type="title">
  <p:cSld name="TITLE">
    <p:bg>
      <p:bgPr>
        <a:solidFill>
          <a:srgbClr val="01080E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3"/>
          <p:cNvPicPr preferRelativeResize="0"/>
          <p:nvPr/>
        </p:nvPicPr>
        <p:blipFill rotWithShape="1">
          <a:blip r:embed="rId2">
            <a:alphaModFix amt="10000"/>
          </a:blip>
          <a:srcRect t="9603" b="961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13">
          <p15:clr>
            <a:srgbClr val="E46962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4 - Subtítulo Aula [Temas Aprofundados]">
  <p:cSld name="1_04 - Subtítulo Aula [Temas Aprofundados]">
    <p:bg>
      <p:bgPr>
        <a:solidFill>
          <a:srgbClr val="01080E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0300" y="180000"/>
            <a:ext cx="2371936" cy="4777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38"/>
          <p:cNvPicPr preferRelativeResize="0"/>
          <p:nvPr/>
        </p:nvPicPr>
        <p:blipFill rotWithShape="1">
          <a:blip r:embed="rId3">
            <a:alphaModFix amt="60000"/>
          </a:blip>
          <a:srcRect t="9603" r="41553" b="9613"/>
          <a:stretch/>
        </p:blipFill>
        <p:spPr>
          <a:xfrm>
            <a:off x="6707475" y="0"/>
            <a:ext cx="243652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38"/>
          <p:cNvSpPr/>
          <p:nvPr/>
        </p:nvSpPr>
        <p:spPr>
          <a:xfrm>
            <a:off x="323025" y="882650"/>
            <a:ext cx="111900" cy="4833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" name="Google Shape;110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027" y="4672025"/>
            <a:ext cx="285750" cy="28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72001" y="1114359"/>
            <a:ext cx="5856650" cy="3396682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38"/>
          <p:cNvSpPr>
            <a:spLocks noGrp="1"/>
          </p:cNvSpPr>
          <p:nvPr>
            <p:ph type="pic" idx="2"/>
          </p:nvPr>
        </p:nvSpPr>
        <p:spPr>
          <a:xfrm>
            <a:off x="5422826" y="1288450"/>
            <a:ext cx="3552573" cy="2755349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13">
          <p15:clr>
            <a:srgbClr val="E46962"/>
          </p15:clr>
        </p15:guide>
        <p15:guide id="7" pos="454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s com descrição 01">
  <p:cSld name="TITLE_AND_BODY_2_1_1_2_2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9"/>
          <p:cNvSpPr/>
          <p:nvPr/>
        </p:nvSpPr>
        <p:spPr>
          <a:xfrm>
            <a:off x="360000" y="840925"/>
            <a:ext cx="1734900" cy="1734900"/>
          </a:xfrm>
          <a:prstGeom prst="snip2DiagRect">
            <a:avLst>
              <a:gd name="adj1" fmla="val 0"/>
              <a:gd name="adj2" fmla="val 16667"/>
            </a:avLst>
          </a:prstGeom>
          <a:noFill/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39"/>
          <p:cNvSpPr txBox="1">
            <a:spLocks noGrp="1"/>
          </p:cNvSpPr>
          <p:nvPr>
            <p:ph type="title"/>
          </p:nvPr>
        </p:nvSpPr>
        <p:spPr>
          <a:xfrm>
            <a:off x="2344534" y="131845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000" rIns="91425" bIns="91425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200"/>
              <a:buFont typeface="Inter"/>
              <a:buNone/>
              <a:defRPr sz="22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sz="20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sz="20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sz="20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sz="20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sz="20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sz="20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sz="20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sz="20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116" name="Google Shape;116;p39"/>
          <p:cNvSpPr>
            <a:spLocks noGrp="1"/>
          </p:cNvSpPr>
          <p:nvPr>
            <p:ph type="pic" idx="2"/>
          </p:nvPr>
        </p:nvSpPr>
        <p:spPr>
          <a:xfrm>
            <a:off x="417231" y="898156"/>
            <a:ext cx="1620300" cy="1620300"/>
          </a:xfrm>
          <a:prstGeom prst="rect">
            <a:avLst/>
          </a:prstGeom>
          <a:noFill/>
          <a:ln>
            <a:noFill/>
          </a:ln>
        </p:spPr>
      </p:sp>
      <p:pic>
        <p:nvPicPr>
          <p:cNvPr id="117" name="Google Shape;117;p39"/>
          <p:cNvPicPr preferRelativeResize="0"/>
          <p:nvPr/>
        </p:nvPicPr>
        <p:blipFill rotWithShape="1">
          <a:blip r:embed="rId2">
            <a:alphaModFix amt="10000"/>
          </a:blip>
          <a:srcRect t="9603" b="961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9"/>
          <p:cNvSpPr/>
          <p:nvPr/>
        </p:nvSpPr>
        <p:spPr>
          <a:xfrm>
            <a:off x="360000" y="2791475"/>
            <a:ext cx="1734900" cy="1734900"/>
          </a:xfrm>
          <a:prstGeom prst="snip2DiagRect">
            <a:avLst>
              <a:gd name="adj1" fmla="val 0"/>
              <a:gd name="adj2" fmla="val 16667"/>
            </a:avLst>
          </a:prstGeom>
          <a:noFill/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39"/>
          <p:cNvSpPr txBox="1">
            <a:spLocks noGrp="1"/>
          </p:cNvSpPr>
          <p:nvPr>
            <p:ph type="title" idx="3"/>
          </p:nvPr>
        </p:nvSpPr>
        <p:spPr>
          <a:xfrm>
            <a:off x="2344534" y="326900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000" rIns="91425" bIns="91425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200"/>
              <a:buFont typeface="Inter"/>
              <a:buNone/>
              <a:defRPr sz="22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sz="20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sz="20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sz="20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sz="20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sz="20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sz="20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sz="20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sz="2000" b="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120" name="Google Shape;120;p39"/>
          <p:cNvSpPr>
            <a:spLocks noGrp="1"/>
          </p:cNvSpPr>
          <p:nvPr>
            <p:ph type="pic" idx="4"/>
          </p:nvPr>
        </p:nvSpPr>
        <p:spPr>
          <a:xfrm>
            <a:off x="417231" y="2848706"/>
            <a:ext cx="1620300" cy="1620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orient="horz" pos="2172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s com descrição 01 1">
  <p:cSld name="TITLE_AND_BODY_2_1_1_2_2_1">
    <p:bg>
      <p:bgPr>
        <a:solidFill>
          <a:srgbClr val="F7F7F7">
            <a:alpha val="95294"/>
          </a:srgbClr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40"/>
          <p:cNvPicPr preferRelativeResize="0"/>
          <p:nvPr/>
        </p:nvPicPr>
        <p:blipFill rotWithShape="1">
          <a:blip r:embed="rId2">
            <a:alphaModFix amt="10000"/>
          </a:blip>
          <a:srcRect t="9603" b="961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40"/>
          <p:cNvSpPr txBox="1">
            <a:spLocks noGrp="1"/>
          </p:cNvSpPr>
          <p:nvPr>
            <p:ph type="title"/>
          </p:nvPr>
        </p:nvSpPr>
        <p:spPr>
          <a:xfrm>
            <a:off x="2287309" y="131845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000" rIns="91425" bIns="91425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200"/>
              <a:buFont typeface="Inter Medium"/>
              <a:buNone/>
              <a:defRPr sz="22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sz="20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sz="20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sz="20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sz="20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sz="20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sz="20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sz="20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sz="20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9pPr>
          </a:lstStyle>
          <a:p>
            <a:endParaRPr/>
          </a:p>
        </p:txBody>
      </p:sp>
      <p:sp>
        <p:nvSpPr>
          <p:cNvPr id="124" name="Google Shape;124;p40"/>
          <p:cNvSpPr>
            <a:spLocks noGrp="1"/>
          </p:cNvSpPr>
          <p:nvPr>
            <p:ph type="pic" idx="2"/>
          </p:nvPr>
        </p:nvSpPr>
        <p:spPr>
          <a:xfrm>
            <a:off x="360006" y="898156"/>
            <a:ext cx="1620300" cy="1620300"/>
          </a:xfrm>
          <a:prstGeom prst="snip2DiagRect">
            <a:avLst>
              <a:gd name="adj1" fmla="val 0"/>
              <a:gd name="adj2" fmla="val 16667"/>
            </a:avLst>
          </a:prstGeom>
          <a:noFill/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40"/>
          <p:cNvSpPr txBox="1">
            <a:spLocks noGrp="1"/>
          </p:cNvSpPr>
          <p:nvPr>
            <p:ph type="title" idx="3"/>
          </p:nvPr>
        </p:nvSpPr>
        <p:spPr>
          <a:xfrm>
            <a:off x="2287309" y="326900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000" rIns="91425" bIns="91425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200"/>
              <a:buFont typeface="Inter Medium"/>
              <a:buNone/>
              <a:defRPr sz="22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sz="20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sz="20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sz="20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sz="20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sz="20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sz="20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sz="20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sz="2000" b="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9pPr>
          </a:lstStyle>
          <a:p>
            <a:endParaRPr/>
          </a:p>
        </p:txBody>
      </p:sp>
      <p:sp>
        <p:nvSpPr>
          <p:cNvPr id="126" name="Google Shape;126;p40"/>
          <p:cNvSpPr>
            <a:spLocks noGrp="1"/>
          </p:cNvSpPr>
          <p:nvPr>
            <p:ph type="pic" idx="4"/>
          </p:nvPr>
        </p:nvSpPr>
        <p:spPr>
          <a:xfrm>
            <a:off x="360006" y="2848706"/>
            <a:ext cx="1620300" cy="1620300"/>
          </a:xfrm>
          <a:prstGeom prst="snip2DiagRect">
            <a:avLst>
              <a:gd name="adj1" fmla="val 0"/>
              <a:gd name="adj2" fmla="val 16667"/>
            </a:avLst>
          </a:prstGeom>
          <a:noFill/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imagens">
  <p:cSld name="TITLE_AND_BODY_2_1_1_1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41"/>
          <p:cNvPicPr preferRelativeResize="0"/>
          <p:nvPr/>
        </p:nvPicPr>
        <p:blipFill rotWithShape="1">
          <a:blip r:embed="rId2">
            <a:alphaModFix/>
          </a:blip>
          <a:srcRect r="18334"/>
          <a:stretch/>
        </p:blipFill>
        <p:spPr>
          <a:xfrm flipH="1">
            <a:off x="1" y="0"/>
            <a:ext cx="460742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41"/>
          <p:cNvSpPr>
            <a:spLocks noGrp="1"/>
          </p:cNvSpPr>
          <p:nvPr>
            <p:ph type="pic" idx="2"/>
          </p:nvPr>
        </p:nvSpPr>
        <p:spPr>
          <a:xfrm>
            <a:off x="750763" y="1462050"/>
            <a:ext cx="3105900" cy="3069300"/>
          </a:xfrm>
          <a:prstGeom prst="snip2DiagRect">
            <a:avLst>
              <a:gd name="adj1" fmla="val 0"/>
              <a:gd name="adj2" fmla="val 7890"/>
            </a:avLst>
          </a:prstGeom>
          <a:noFill/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p41"/>
          <p:cNvSpPr txBox="1">
            <a:spLocks noGrp="1"/>
          </p:cNvSpPr>
          <p:nvPr>
            <p:ph type="title"/>
          </p:nvPr>
        </p:nvSpPr>
        <p:spPr>
          <a:xfrm>
            <a:off x="750775" y="612150"/>
            <a:ext cx="3105900" cy="6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91425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sz="2000" b="0">
                <a:solidFill>
                  <a:srgbClr val="01080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sz="2000" b="0">
                <a:solidFill>
                  <a:srgbClr val="01080E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sz="2000" b="0">
                <a:solidFill>
                  <a:srgbClr val="01080E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sz="2000" b="0">
                <a:solidFill>
                  <a:srgbClr val="01080E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sz="2000" b="0">
                <a:solidFill>
                  <a:srgbClr val="01080E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sz="2000" b="0">
                <a:solidFill>
                  <a:srgbClr val="01080E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sz="2000" b="0">
                <a:solidFill>
                  <a:srgbClr val="01080E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sz="2000" b="0">
                <a:solidFill>
                  <a:srgbClr val="01080E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sz="2000" b="0">
                <a:solidFill>
                  <a:srgbClr val="01080E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41"/>
          <p:cNvSpPr>
            <a:spLocks noGrp="1"/>
          </p:cNvSpPr>
          <p:nvPr>
            <p:ph type="pic" idx="3"/>
          </p:nvPr>
        </p:nvSpPr>
        <p:spPr>
          <a:xfrm>
            <a:off x="5260638" y="1462050"/>
            <a:ext cx="3105900" cy="3069300"/>
          </a:xfrm>
          <a:prstGeom prst="snip2DiagRect">
            <a:avLst>
              <a:gd name="adj1" fmla="val 0"/>
              <a:gd name="adj2" fmla="val 7890"/>
            </a:avLst>
          </a:prstGeom>
          <a:noFill/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41"/>
          <p:cNvSpPr txBox="1">
            <a:spLocks noGrp="1"/>
          </p:cNvSpPr>
          <p:nvPr>
            <p:ph type="title" idx="4"/>
          </p:nvPr>
        </p:nvSpPr>
        <p:spPr>
          <a:xfrm>
            <a:off x="5260650" y="612150"/>
            <a:ext cx="3105900" cy="6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91425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None/>
              <a:defRPr sz="2000" b="0">
                <a:solidFill>
                  <a:srgbClr val="DBE96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sz="2000" b="0">
                <a:solidFill>
                  <a:srgbClr val="FFDEC7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sz="2000" b="0">
                <a:solidFill>
                  <a:srgbClr val="FFDEC7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sz="2000" b="0">
                <a:solidFill>
                  <a:srgbClr val="FFDEC7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sz="2000" b="0">
                <a:solidFill>
                  <a:srgbClr val="FFDEC7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sz="2000" b="0">
                <a:solidFill>
                  <a:srgbClr val="FFDEC7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sz="2000" b="0">
                <a:solidFill>
                  <a:srgbClr val="FFDEC7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sz="2000" b="0">
                <a:solidFill>
                  <a:srgbClr val="FFDEC7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sz="2000" b="0">
                <a:solidFill>
                  <a:srgbClr val="FFDEC7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  <p15:guide id="8" pos="2902">
          <p15:clr>
            <a:srgbClr val="E46962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heia">
  <p:cSld name="TITLE_3">
    <p:bg>
      <p:bgPr>
        <a:solidFill>
          <a:srgbClr val="01080E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2"/>
          <p:cNvSpPr>
            <a:spLocks noGrp="1"/>
          </p:cNvSpPr>
          <p:nvPr>
            <p:ph type="pic" idx="2"/>
          </p:nvPr>
        </p:nvSpPr>
        <p:spPr>
          <a:xfrm>
            <a:off x="260700" y="283650"/>
            <a:ext cx="8622600" cy="4576200"/>
          </a:xfrm>
          <a:prstGeom prst="snip2DiagRect">
            <a:avLst>
              <a:gd name="adj1" fmla="val 0"/>
              <a:gd name="adj2" fmla="val 9774"/>
            </a:avLst>
          </a:prstGeom>
          <a:noFill/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135" name="Google Shape;135;p42"/>
          <p:cNvPicPr preferRelativeResize="0"/>
          <p:nvPr/>
        </p:nvPicPr>
        <p:blipFill rotWithShape="1">
          <a:blip r:embed="rId2">
            <a:alphaModFix amt="10000"/>
          </a:blip>
          <a:srcRect t="9603" b="961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staque">
  <p:cSld name="TITLE_AND_BODY_2_2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5"/>
          <p:cNvSpPr txBox="1">
            <a:spLocks noGrp="1"/>
          </p:cNvSpPr>
          <p:nvPr>
            <p:ph type="title"/>
          </p:nvPr>
        </p:nvSpPr>
        <p:spPr>
          <a:xfrm>
            <a:off x="900000" y="1221000"/>
            <a:ext cx="5274600" cy="21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>
            <a:endParaRPr/>
          </a:p>
        </p:txBody>
      </p:sp>
      <p:sp>
        <p:nvSpPr>
          <p:cNvPr id="138" name="Google Shape;138;p45"/>
          <p:cNvSpPr txBox="1">
            <a:spLocks noGrp="1"/>
          </p:cNvSpPr>
          <p:nvPr>
            <p:ph type="title" idx="2"/>
          </p:nvPr>
        </p:nvSpPr>
        <p:spPr>
          <a:xfrm>
            <a:off x="900000" y="3403500"/>
            <a:ext cx="5502600" cy="5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pic>
        <p:nvPicPr>
          <p:cNvPr id="139" name="Google Shape;139;p45"/>
          <p:cNvPicPr preferRelativeResize="0"/>
          <p:nvPr/>
        </p:nvPicPr>
        <p:blipFill rotWithShape="1">
          <a:blip r:embed="rId2">
            <a:alphaModFix amt="10000"/>
          </a:blip>
          <a:srcRect t="9603" b="961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2" y="0"/>
            <a:ext cx="124777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567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ções 01">
  <p:cSld name="TITLE_AND_BODY_2_1_1_2_1_1_1_1">
    <p:bg>
      <p:bgPr>
        <a:solidFill>
          <a:srgbClr val="01080E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6572249" y="360000"/>
            <a:ext cx="2282565" cy="4597774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46"/>
          <p:cNvSpPr txBox="1">
            <a:spLocks noGrp="1"/>
          </p:cNvSpPr>
          <p:nvPr>
            <p:ph type="title"/>
          </p:nvPr>
        </p:nvSpPr>
        <p:spPr>
          <a:xfrm>
            <a:off x="720000" y="2167154"/>
            <a:ext cx="3342000" cy="7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144" name="Google Shape;144;p46"/>
          <p:cNvSpPr txBox="1">
            <a:spLocks noGrp="1"/>
          </p:cNvSpPr>
          <p:nvPr>
            <p:ph type="title" idx="2"/>
          </p:nvPr>
        </p:nvSpPr>
        <p:spPr>
          <a:xfrm>
            <a:off x="720113" y="1180463"/>
            <a:ext cx="3342000" cy="8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sz="2000" b="0"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sz="2000" b="0"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sz="2000" b="0"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sz="2000" b="0"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sz="2000" b="0"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sz="2000" b="0"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sz="2000" b="0"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sz="2000" b="0"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sz="2000" b="0"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145" name="Google Shape;145;p46"/>
          <p:cNvSpPr>
            <a:spLocks noGrp="1"/>
          </p:cNvSpPr>
          <p:nvPr>
            <p:ph type="pic" idx="3"/>
          </p:nvPr>
        </p:nvSpPr>
        <p:spPr>
          <a:xfrm>
            <a:off x="6034450" y="588600"/>
            <a:ext cx="2592000" cy="2592000"/>
          </a:xfrm>
          <a:prstGeom prst="snip2DiagRect">
            <a:avLst>
              <a:gd name="adj1" fmla="val 19543"/>
              <a:gd name="adj2" fmla="val 0"/>
            </a:avLst>
          </a:prstGeom>
          <a:noFill/>
          <a:ln>
            <a:noFill/>
          </a:ln>
        </p:spPr>
      </p:sp>
      <p:sp>
        <p:nvSpPr>
          <p:cNvPr id="146" name="Google Shape;146;p46"/>
          <p:cNvSpPr txBox="1"/>
          <p:nvPr/>
        </p:nvSpPr>
        <p:spPr>
          <a:xfrm>
            <a:off x="360000" y="360000"/>
            <a:ext cx="472500" cy="7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lang="pt-BR" sz="8000" b="1" i="0" u="none" strike="noStrike" cap="non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“</a:t>
            </a:r>
            <a:endParaRPr sz="8000" b="1" i="0" u="none" strike="noStrike" cap="none">
              <a:solidFill>
                <a:srgbClr val="77A316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147" name="Google Shape;147;p46"/>
          <p:cNvSpPr txBox="1"/>
          <p:nvPr/>
        </p:nvSpPr>
        <p:spPr>
          <a:xfrm>
            <a:off x="360000" y="4690475"/>
            <a:ext cx="1823400" cy="2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lang="pt-BR" sz="500" b="0" i="0" u="none" strike="noStrike" cap="none">
                <a:solidFill>
                  <a:srgbClr val="77A316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sz="600" b="0" i="0" u="none" strike="noStrike" cap="none">
              <a:solidFill>
                <a:srgbClr val="77A316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ções 02">
  <p:cSld name="TITLE_AND_BODY_2_1_1_2_1_1">
    <p:bg>
      <p:bgPr>
        <a:solidFill>
          <a:srgbClr val="F7F7F7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7"/>
          <p:cNvSpPr txBox="1"/>
          <p:nvPr/>
        </p:nvSpPr>
        <p:spPr>
          <a:xfrm>
            <a:off x="148514" y="-1013388"/>
            <a:ext cx="2211300" cy="61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0"/>
              <a:buFont typeface="Arial"/>
              <a:buNone/>
            </a:pPr>
            <a:r>
              <a:rPr lang="pt-BR" sz="40000" b="1" i="0" u="none" strike="noStrike" cap="non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“</a:t>
            </a:r>
            <a:endParaRPr sz="40000" b="1" i="0" u="none" strike="noStrike" cap="non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150" name="Google Shape;150;p47"/>
          <p:cNvSpPr txBox="1">
            <a:spLocks noGrp="1"/>
          </p:cNvSpPr>
          <p:nvPr>
            <p:ph type="title"/>
          </p:nvPr>
        </p:nvSpPr>
        <p:spPr>
          <a:xfrm>
            <a:off x="3012475" y="2668675"/>
            <a:ext cx="3342000" cy="6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151" name="Google Shape;151;p47"/>
          <p:cNvSpPr txBox="1">
            <a:spLocks noGrp="1"/>
          </p:cNvSpPr>
          <p:nvPr>
            <p:ph type="title" idx="2"/>
          </p:nvPr>
        </p:nvSpPr>
        <p:spPr>
          <a:xfrm>
            <a:off x="3012588" y="1781525"/>
            <a:ext cx="3342000" cy="8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152" name="Google Shape;152;p47"/>
          <p:cNvSpPr>
            <a:spLocks noGrp="1"/>
          </p:cNvSpPr>
          <p:nvPr>
            <p:ph type="pic" idx="3"/>
          </p:nvPr>
        </p:nvSpPr>
        <p:spPr>
          <a:xfrm>
            <a:off x="720150" y="1534350"/>
            <a:ext cx="2074800" cy="2074800"/>
          </a:xfrm>
          <a:prstGeom prst="snip2DiagRect">
            <a:avLst>
              <a:gd name="adj1" fmla="val 0"/>
              <a:gd name="adj2" fmla="val 16667"/>
            </a:avLst>
          </a:prstGeom>
          <a:noFill/>
          <a:ln>
            <a:noFill/>
          </a:ln>
        </p:spPr>
      </p:sp>
      <p:pic>
        <p:nvPicPr>
          <p:cNvPr id="153" name="Google Shape;153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6572249" y="360000"/>
            <a:ext cx="2282565" cy="4597774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47"/>
          <p:cNvSpPr txBox="1"/>
          <p:nvPr/>
        </p:nvSpPr>
        <p:spPr>
          <a:xfrm>
            <a:off x="360000" y="4690475"/>
            <a:ext cx="1823400" cy="2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lang="pt-BR" sz="500" b="0" i="0" u="none" strike="noStrike" cap="none">
                <a:solidFill>
                  <a:srgbClr val="77A316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sz="600" b="0" i="0" u="none" strike="noStrike" cap="none">
              <a:solidFill>
                <a:srgbClr val="77A316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Imagens ">
  <p:cSld name="TITLE_3_1">
    <p:bg>
      <p:bgPr>
        <a:solidFill>
          <a:srgbClr val="01080E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48"/>
          <p:cNvPicPr preferRelativeResize="0"/>
          <p:nvPr/>
        </p:nvPicPr>
        <p:blipFill rotWithShape="1">
          <a:blip r:embed="rId2">
            <a:alphaModFix amt="10000"/>
          </a:blip>
          <a:srcRect t="9603" b="961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48"/>
          <p:cNvSpPr>
            <a:spLocks noGrp="1"/>
          </p:cNvSpPr>
          <p:nvPr>
            <p:ph type="pic" idx="2"/>
          </p:nvPr>
        </p:nvSpPr>
        <p:spPr>
          <a:xfrm>
            <a:off x="248125" y="360000"/>
            <a:ext cx="2804100" cy="4423500"/>
          </a:xfrm>
          <a:prstGeom prst="snip2DiagRect">
            <a:avLst>
              <a:gd name="adj1" fmla="val 15252"/>
              <a:gd name="adj2" fmla="val 0"/>
            </a:avLst>
          </a:prstGeom>
          <a:noFill/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48"/>
          <p:cNvSpPr>
            <a:spLocks noGrp="1"/>
          </p:cNvSpPr>
          <p:nvPr>
            <p:ph type="pic" idx="3"/>
          </p:nvPr>
        </p:nvSpPr>
        <p:spPr>
          <a:xfrm>
            <a:off x="3132076" y="360000"/>
            <a:ext cx="2804100" cy="4423500"/>
          </a:xfrm>
          <a:prstGeom prst="snip2SameRect">
            <a:avLst>
              <a:gd name="adj1" fmla="val 0"/>
              <a:gd name="adj2" fmla="val 16391"/>
            </a:avLst>
          </a:prstGeom>
          <a:noFill/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48"/>
          <p:cNvSpPr>
            <a:spLocks noGrp="1"/>
          </p:cNvSpPr>
          <p:nvPr>
            <p:ph type="pic" idx="4"/>
          </p:nvPr>
        </p:nvSpPr>
        <p:spPr>
          <a:xfrm>
            <a:off x="6016027" y="360000"/>
            <a:ext cx="2804100" cy="4423500"/>
          </a:xfrm>
          <a:prstGeom prst="snip2DiagRect">
            <a:avLst>
              <a:gd name="adj1" fmla="val 0"/>
              <a:gd name="adj2" fmla="val 16667"/>
            </a:avLst>
          </a:prstGeom>
          <a:noFill/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156">
          <p15:clr>
            <a:srgbClr val="E46962"/>
          </p15:clr>
        </p15:guide>
        <p15:guide id="6" orient="horz" pos="117">
          <p15:clr>
            <a:srgbClr val="E46962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Persona 01">
  <p:cSld name="TITLE_AND_BODY_2_1_1_2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49"/>
          <p:cNvPicPr preferRelativeResize="0"/>
          <p:nvPr/>
        </p:nvPicPr>
        <p:blipFill rotWithShape="1">
          <a:blip r:embed="rId2">
            <a:alphaModFix amt="10000"/>
          </a:blip>
          <a:srcRect t="11424" b="11425"/>
          <a:stretch/>
        </p:blipFill>
        <p:spPr>
          <a:xfrm>
            <a:off x="4778550" y="0"/>
            <a:ext cx="436545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49"/>
          <p:cNvSpPr/>
          <p:nvPr/>
        </p:nvSpPr>
        <p:spPr>
          <a:xfrm>
            <a:off x="265475" y="1306800"/>
            <a:ext cx="2529900" cy="2529900"/>
          </a:xfrm>
          <a:prstGeom prst="snip2DiagRect">
            <a:avLst>
              <a:gd name="adj1" fmla="val 0"/>
              <a:gd name="adj2" fmla="val 16667"/>
            </a:avLst>
          </a:prstGeom>
          <a:noFill/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49"/>
          <p:cNvSpPr txBox="1">
            <a:spLocks noGrp="1"/>
          </p:cNvSpPr>
          <p:nvPr>
            <p:ph type="title"/>
          </p:nvPr>
        </p:nvSpPr>
        <p:spPr>
          <a:xfrm>
            <a:off x="3043875" y="1672350"/>
            <a:ext cx="4644000" cy="10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91425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64" name="Google Shape;164;p49"/>
          <p:cNvSpPr txBox="1">
            <a:spLocks noGrp="1"/>
          </p:cNvSpPr>
          <p:nvPr>
            <p:ph type="title" idx="2"/>
          </p:nvPr>
        </p:nvSpPr>
        <p:spPr>
          <a:xfrm>
            <a:off x="3044059" y="269145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000" rIns="91425" bIns="91425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165" name="Google Shape;165;p49"/>
          <p:cNvSpPr>
            <a:spLocks noGrp="1"/>
          </p:cNvSpPr>
          <p:nvPr>
            <p:ph type="pic" idx="3"/>
          </p:nvPr>
        </p:nvSpPr>
        <p:spPr>
          <a:xfrm>
            <a:off x="348938" y="1390263"/>
            <a:ext cx="2363100" cy="2363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 - Slide de título [PDF]">
  <p:cSld name="TITLE_2">
    <p:bg>
      <p:bgPr>
        <a:solidFill>
          <a:srgbClr val="01080E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30"/>
          <p:cNvPicPr preferRelativeResize="0"/>
          <p:nvPr/>
        </p:nvPicPr>
        <p:blipFill rotWithShape="1">
          <a:blip r:embed="rId2">
            <a:alphaModFix amt="10000"/>
          </a:blip>
          <a:srcRect t="9603" b="961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30"/>
          <p:cNvSpPr>
            <a:spLocks noGrp="1"/>
          </p:cNvSpPr>
          <p:nvPr>
            <p:ph type="pic" idx="2"/>
          </p:nvPr>
        </p:nvSpPr>
        <p:spPr>
          <a:xfrm>
            <a:off x="4298100" y="835500"/>
            <a:ext cx="4513200" cy="3537900"/>
          </a:xfrm>
          <a:prstGeom prst="rect">
            <a:avLst/>
          </a:prstGeom>
          <a:noFill/>
          <a:ln>
            <a:noFill/>
          </a:ln>
        </p:spPr>
      </p:sp>
      <p:sp>
        <p:nvSpPr>
          <p:cNvPr id="14" name="Google Shape;14;p30"/>
          <p:cNvSpPr txBox="1">
            <a:spLocks noGrp="1"/>
          </p:cNvSpPr>
          <p:nvPr>
            <p:ph type="title"/>
          </p:nvPr>
        </p:nvSpPr>
        <p:spPr>
          <a:xfrm>
            <a:off x="360300" y="1776450"/>
            <a:ext cx="5603100" cy="127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Font typeface="Chakra Petch"/>
              <a:buNone/>
              <a:defRPr sz="3500" b="1">
                <a:latin typeface="Chakra Petch"/>
                <a:ea typeface="Chakra Petch"/>
                <a:cs typeface="Chakra Petch"/>
                <a:sym typeface="Chakra Petch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  <p:sp>
        <p:nvSpPr>
          <p:cNvPr id="15" name="Google Shape;15;p30"/>
          <p:cNvSpPr txBox="1">
            <a:spLocks noGrp="1"/>
          </p:cNvSpPr>
          <p:nvPr>
            <p:ph type="title" idx="3"/>
          </p:nvPr>
        </p:nvSpPr>
        <p:spPr>
          <a:xfrm>
            <a:off x="360300" y="3093400"/>
            <a:ext cx="3684600" cy="127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 Light"/>
              <a:buNone/>
              <a:defRPr sz="16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sz="16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sz="16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sz="16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sz="16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sz="16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sz="16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sz="16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sz="16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grpSp>
        <p:nvGrpSpPr>
          <p:cNvPr id="16" name="Google Shape;16;p30"/>
          <p:cNvGrpSpPr/>
          <p:nvPr/>
        </p:nvGrpSpPr>
        <p:grpSpPr>
          <a:xfrm>
            <a:off x="8008889" y="328753"/>
            <a:ext cx="799550" cy="216639"/>
            <a:chOff x="7753075" y="465125"/>
            <a:chExt cx="1056208" cy="230100"/>
          </a:xfrm>
        </p:grpSpPr>
        <p:sp>
          <p:nvSpPr>
            <p:cNvPr id="17" name="Google Shape;17;p30"/>
            <p:cNvSpPr/>
            <p:nvPr/>
          </p:nvSpPr>
          <p:spPr>
            <a:xfrm>
              <a:off x="8574383" y="465125"/>
              <a:ext cx="234900" cy="230100"/>
            </a:xfrm>
            <a:prstGeom prst="parallelogram">
              <a:avLst>
                <a:gd name="adj" fmla="val 70447"/>
              </a:avLst>
            </a:prstGeom>
            <a:solidFill>
              <a:srgbClr val="77A3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30"/>
            <p:cNvSpPr/>
            <p:nvPr/>
          </p:nvSpPr>
          <p:spPr>
            <a:xfrm>
              <a:off x="8437499" y="465125"/>
              <a:ext cx="234900" cy="230100"/>
            </a:xfrm>
            <a:prstGeom prst="parallelogram">
              <a:avLst>
                <a:gd name="adj" fmla="val 70447"/>
              </a:avLst>
            </a:prstGeom>
            <a:solidFill>
              <a:srgbClr val="77A3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30"/>
            <p:cNvSpPr/>
            <p:nvPr/>
          </p:nvSpPr>
          <p:spPr>
            <a:xfrm>
              <a:off x="8300614" y="465125"/>
              <a:ext cx="234900" cy="230100"/>
            </a:xfrm>
            <a:prstGeom prst="parallelogram">
              <a:avLst>
                <a:gd name="adj" fmla="val 70447"/>
              </a:avLst>
            </a:prstGeom>
            <a:solidFill>
              <a:srgbClr val="77A3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30"/>
            <p:cNvSpPr/>
            <p:nvPr/>
          </p:nvSpPr>
          <p:spPr>
            <a:xfrm>
              <a:off x="8163729" y="465125"/>
              <a:ext cx="234900" cy="230100"/>
            </a:xfrm>
            <a:prstGeom prst="parallelogram">
              <a:avLst>
                <a:gd name="adj" fmla="val 70447"/>
              </a:avLst>
            </a:prstGeom>
            <a:solidFill>
              <a:srgbClr val="77A3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30"/>
            <p:cNvSpPr/>
            <p:nvPr/>
          </p:nvSpPr>
          <p:spPr>
            <a:xfrm>
              <a:off x="8026844" y="465125"/>
              <a:ext cx="234900" cy="230100"/>
            </a:xfrm>
            <a:prstGeom prst="parallelogram">
              <a:avLst>
                <a:gd name="adj" fmla="val 70447"/>
              </a:avLst>
            </a:prstGeom>
            <a:solidFill>
              <a:srgbClr val="77A3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30"/>
            <p:cNvSpPr/>
            <p:nvPr/>
          </p:nvSpPr>
          <p:spPr>
            <a:xfrm>
              <a:off x="7889960" y="465125"/>
              <a:ext cx="234900" cy="230100"/>
            </a:xfrm>
            <a:prstGeom prst="parallelogram">
              <a:avLst>
                <a:gd name="adj" fmla="val 70447"/>
              </a:avLst>
            </a:prstGeom>
            <a:solidFill>
              <a:srgbClr val="77A3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30"/>
            <p:cNvSpPr/>
            <p:nvPr/>
          </p:nvSpPr>
          <p:spPr>
            <a:xfrm>
              <a:off x="7753075" y="465125"/>
              <a:ext cx="234900" cy="230100"/>
            </a:xfrm>
            <a:prstGeom prst="parallelogram">
              <a:avLst>
                <a:gd name="adj" fmla="val 70447"/>
              </a:avLst>
            </a:prstGeom>
            <a:solidFill>
              <a:srgbClr val="77A3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" name="Google Shape;24;p30"/>
          <p:cNvSpPr txBox="1"/>
          <p:nvPr/>
        </p:nvSpPr>
        <p:spPr>
          <a:xfrm>
            <a:off x="4302000" y="313625"/>
            <a:ext cx="1823400" cy="2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lang="pt-BR" sz="500" b="0" i="0" u="none" strike="noStrike" cap="none">
                <a:solidFill>
                  <a:srgbClr val="77A316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sz="600" b="0" i="0" u="none" strike="noStrike" cap="none">
              <a:solidFill>
                <a:srgbClr val="77A316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  <p:sp>
        <p:nvSpPr>
          <p:cNvPr id="25" name="Google Shape;25;p30"/>
          <p:cNvSpPr txBox="1">
            <a:spLocks noGrp="1"/>
          </p:cNvSpPr>
          <p:nvPr>
            <p:ph type="title" idx="4"/>
          </p:nvPr>
        </p:nvSpPr>
        <p:spPr>
          <a:xfrm>
            <a:off x="360300" y="4522788"/>
            <a:ext cx="3937800" cy="3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sz="1000" b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sz="1000" b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sz="1000" b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sz="1000" b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sz="1000" b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sz="1000" b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sz="1000" b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sz="1000" b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sz="1000" b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9pPr>
          </a:lstStyle>
          <a:p>
            <a:endParaRPr/>
          </a:p>
        </p:txBody>
      </p:sp>
      <p:pic>
        <p:nvPicPr>
          <p:cNvPr id="26" name="Google Shape;26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0300" y="313625"/>
            <a:ext cx="573141" cy="2673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0"/>
          <p:cNvSpPr/>
          <p:nvPr/>
        </p:nvSpPr>
        <p:spPr>
          <a:xfrm rot="10800000" flipH="1">
            <a:off x="4299750" y="4373201"/>
            <a:ext cx="4509900" cy="501000"/>
          </a:xfrm>
          <a:prstGeom prst="snip1Rect">
            <a:avLst>
              <a:gd name="adj" fmla="val 50000"/>
            </a:avLst>
          </a:prstGeom>
          <a:solidFill>
            <a:srgbClr val="77A316"/>
          </a:solidFill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30"/>
          <p:cNvSpPr txBox="1"/>
          <p:nvPr/>
        </p:nvSpPr>
        <p:spPr>
          <a:xfrm>
            <a:off x="4668296" y="4559481"/>
            <a:ext cx="2985000" cy="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100" b="0" i="0" u="none" strike="noStrike" cap="none">
                <a:solidFill>
                  <a:srgbClr val="01080E"/>
                </a:solidFill>
                <a:latin typeface="Chakra Petch"/>
                <a:ea typeface="Chakra Petch"/>
                <a:cs typeface="Chakra Petch"/>
                <a:sym typeface="Chakra Petch"/>
              </a:rPr>
              <a:t>ESCOLA_</a:t>
            </a:r>
            <a:r>
              <a:rPr lang="pt-BR" sz="1100" b="1" i="0" u="none" strike="noStrike" cap="none">
                <a:solidFill>
                  <a:srgbClr val="01080E"/>
                </a:solidFill>
                <a:latin typeface="Chakra Petch"/>
                <a:ea typeface="Chakra Petch"/>
                <a:cs typeface="Chakra Petch"/>
                <a:sym typeface="Chakra Petch"/>
              </a:rPr>
              <a:t> DATA SCIENCE</a:t>
            </a:r>
            <a:endParaRPr sz="1100" b="1" i="0" u="none" strike="noStrike" cap="none">
              <a:solidFill>
                <a:srgbClr val="01080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pic>
        <p:nvPicPr>
          <p:cNvPr id="29" name="Google Shape;29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04323" y="4577950"/>
            <a:ext cx="159400" cy="15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orient="horz" pos="2211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070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70">
          <p15:clr>
            <a:srgbClr val="E46962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Persona 02">
  <p:cSld name="TITLE_AND_BODY_2_1_1_2_1">
    <p:bg>
      <p:bgPr>
        <a:solidFill>
          <a:srgbClr val="F7F7F7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50"/>
          <p:cNvPicPr preferRelativeResize="0"/>
          <p:nvPr/>
        </p:nvPicPr>
        <p:blipFill rotWithShape="1">
          <a:blip r:embed="rId2">
            <a:alphaModFix amt="10000"/>
          </a:blip>
          <a:srcRect t="11417" b="11433"/>
          <a:stretch/>
        </p:blipFill>
        <p:spPr>
          <a:xfrm>
            <a:off x="4778550" y="0"/>
            <a:ext cx="436545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50"/>
          <p:cNvSpPr/>
          <p:nvPr/>
        </p:nvSpPr>
        <p:spPr>
          <a:xfrm>
            <a:off x="265475" y="1306800"/>
            <a:ext cx="2529900" cy="2529900"/>
          </a:xfrm>
          <a:prstGeom prst="snip2DiagRect">
            <a:avLst>
              <a:gd name="adj1" fmla="val 0"/>
              <a:gd name="adj2" fmla="val 16667"/>
            </a:avLst>
          </a:prstGeom>
          <a:noFill/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50"/>
          <p:cNvSpPr txBox="1">
            <a:spLocks noGrp="1"/>
          </p:cNvSpPr>
          <p:nvPr>
            <p:ph type="title"/>
          </p:nvPr>
        </p:nvSpPr>
        <p:spPr>
          <a:xfrm>
            <a:off x="3043875" y="1672350"/>
            <a:ext cx="4644000" cy="10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91425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9pPr>
          </a:lstStyle>
          <a:p>
            <a:endParaRPr/>
          </a:p>
        </p:txBody>
      </p:sp>
      <p:sp>
        <p:nvSpPr>
          <p:cNvPr id="170" name="Google Shape;170;p50"/>
          <p:cNvSpPr txBox="1">
            <a:spLocks noGrp="1"/>
          </p:cNvSpPr>
          <p:nvPr>
            <p:ph type="title" idx="2"/>
          </p:nvPr>
        </p:nvSpPr>
        <p:spPr>
          <a:xfrm>
            <a:off x="3044059" y="269145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000" rIns="91425" bIns="91425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171" name="Google Shape;171;p50"/>
          <p:cNvSpPr>
            <a:spLocks noGrp="1"/>
          </p:cNvSpPr>
          <p:nvPr>
            <p:ph type="pic" idx="3"/>
          </p:nvPr>
        </p:nvSpPr>
        <p:spPr>
          <a:xfrm>
            <a:off x="348938" y="1390263"/>
            <a:ext cx="2363100" cy="2363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radecimentos 1">
  <p:cSld name="TITLE_AND_BODY_2_2_1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51"/>
          <p:cNvPicPr preferRelativeResize="0"/>
          <p:nvPr/>
        </p:nvPicPr>
        <p:blipFill rotWithShape="1">
          <a:blip r:embed="rId2">
            <a:alphaModFix amt="10000"/>
          </a:blip>
          <a:srcRect l="14213" r="14220" b="10777"/>
          <a:stretch/>
        </p:blipFill>
        <p:spPr>
          <a:xfrm>
            <a:off x="0" y="0"/>
            <a:ext cx="9144003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51"/>
          <p:cNvSpPr/>
          <p:nvPr/>
        </p:nvSpPr>
        <p:spPr>
          <a:xfrm>
            <a:off x="3104525" y="4212000"/>
            <a:ext cx="2934900" cy="571500"/>
          </a:xfrm>
          <a:prstGeom prst="snip2DiagRect">
            <a:avLst>
              <a:gd name="adj1" fmla="val 0"/>
              <a:gd name="adj2" fmla="val 14125"/>
            </a:avLst>
          </a:prstGeom>
          <a:noFill/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51"/>
          <p:cNvSpPr txBox="1">
            <a:spLocks noGrp="1"/>
          </p:cNvSpPr>
          <p:nvPr>
            <p:ph type="title"/>
          </p:nvPr>
        </p:nvSpPr>
        <p:spPr>
          <a:xfrm>
            <a:off x="1739100" y="720000"/>
            <a:ext cx="5665800" cy="11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176" name="Google Shape;176;p51"/>
          <p:cNvSpPr txBox="1">
            <a:spLocks noGrp="1"/>
          </p:cNvSpPr>
          <p:nvPr>
            <p:ph type="title" idx="2"/>
          </p:nvPr>
        </p:nvSpPr>
        <p:spPr>
          <a:xfrm>
            <a:off x="1739100" y="1993950"/>
            <a:ext cx="5665800" cy="5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pic>
        <p:nvPicPr>
          <p:cNvPr id="177" name="Google Shape;177;p5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07013" y="4326827"/>
            <a:ext cx="573141" cy="267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8" name="Google Shape;178;p51"/>
          <p:cNvCxnSpPr/>
          <p:nvPr/>
        </p:nvCxnSpPr>
        <p:spPr>
          <a:xfrm>
            <a:off x="4032538" y="4286575"/>
            <a:ext cx="0" cy="397500"/>
          </a:xfrm>
          <a:prstGeom prst="straightConnector1">
            <a:avLst/>
          </a:prstGeom>
          <a:noFill/>
          <a:ln w="9525" cap="flat" cmpd="sng">
            <a:solidFill>
              <a:srgbClr val="F7F7F7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9" name="Google Shape;179;p51">
            <a:hlinkClick r:id="rId5"/>
          </p:cNvPr>
          <p:cNvSpPr txBox="1"/>
          <p:nvPr/>
        </p:nvSpPr>
        <p:spPr>
          <a:xfrm>
            <a:off x="4472576" y="4405350"/>
            <a:ext cx="15669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Escola</a:t>
            </a:r>
            <a:r>
              <a:rPr lang="pt-BR" sz="1200" b="0" i="0" u="none" strike="noStrike" cap="non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 Data Science</a:t>
            </a:r>
            <a:endParaRPr sz="1200" b="0" i="0" u="none" strike="noStrike" cap="none">
              <a:solidFill>
                <a:schemeClr val="lt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pic>
        <p:nvPicPr>
          <p:cNvPr id="180" name="Google Shape;180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13359" y="4351675"/>
            <a:ext cx="278401" cy="26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54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013">
          <p15:clr>
            <a:srgbClr val="E46962"/>
          </p15:clr>
        </p15:guide>
        <p15:guide id="4" pos="5533">
          <p15:clr>
            <a:srgbClr val="E46962"/>
          </p15:clr>
        </p15:guide>
        <p15:guide id="5" orient="horz" pos="227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rcador de Vídeo">
  <p:cSld name="TITLE_5">
    <p:bg>
      <p:bgPr>
        <a:solidFill>
          <a:srgbClr val="01080E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44"/>
          <p:cNvPicPr preferRelativeResize="0"/>
          <p:nvPr/>
        </p:nvPicPr>
        <p:blipFill rotWithShape="1">
          <a:blip r:embed="rId2">
            <a:alphaModFix amt="10000"/>
          </a:blip>
          <a:srcRect l="14213" r="14220" b="10777"/>
          <a:stretch/>
        </p:blipFill>
        <p:spPr>
          <a:xfrm>
            <a:off x="0" y="0"/>
            <a:ext cx="9144003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44"/>
          <p:cNvSpPr/>
          <p:nvPr/>
        </p:nvSpPr>
        <p:spPr>
          <a:xfrm>
            <a:off x="350350" y="350350"/>
            <a:ext cx="8473950" cy="4434050"/>
          </a:xfrm>
          <a:custGeom>
            <a:avLst/>
            <a:gdLst/>
            <a:ahLst/>
            <a:cxnLst/>
            <a:rect l="l" t="t" r="r" b="b"/>
            <a:pathLst>
              <a:path w="338958" h="177362" extrusionOk="0">
                <a:moveTo>
                  <a:pt x="895" y="398"/>
                </a:moveTo>
                <a:lnTo>
                  <a:pt x="0" y="165538"/>
                </a:lnTo>
                <a:lnTo>
                  <a:pt x="12262" y="176924"/>
                </a:lnTo>
                <a:lnTo>
                  <a:pt x="127000" y="177362"/>
                </a:lnTo>
                <a:lnTo>
                  <a:pt x="137072" y="169917"/>
                </a:lnTo>
                <a:lnTo>
                  <a:pt x="282027" y="169917"/>
                </a:lnTo>
                <a:lnTo>
                  <a:pt x="290786" y="177362"/>
                </a:lnTo>
                <a:lnTo>
                  <a:pt x="338958" y="177362"/>
                </a:lnTo>
                <a:lnTo>
                  <a:pt x="338958" y="12262"/>
                </a:lnTo>
                <a:lnTo>
                  <a:pt x="328010" y="0"/>
                </a:lnTo>
                <a:lnTo>
                  <a:pt x="190500" y="0"/>
                </a:lnTo>
                <a:lnTo>
                  <a:pt x="183029" y="5615"/>
                </a:lnTo>
                <a:lnTo>
                  <a:pt x="48610" y="6131"/>
                </a:lnTo>
                <a:lnTo>
                  <a:pt x="41498" y="196"/>
                </a:lnTo>
                <a:close/>
              </a:path>
            </a:pathLst>
          </a:custGeom>
          <a:solidFill>
            <a:srgbClr val="01080E"/>
          </a:solidFill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44"/>
          <p:cNvSpPr/>
          <p:nvPr/>
        </p:nvSpPr>
        <p:spPr>
          <a:xfrm rot="5400000">
            <a:off x="4385650" y="2280538"/>
            <a:ext cx="660900" cy="571500"/>
          </a:xfrm>
          <a:prstGeom prst="triangle">
            <a:avLst>
              <a:gd name="adj" fmla="val 50000"/>
            </a:avLst>
          </a:prstGeom>
          <a:solidFill>
            <a:srgbClr val="77A3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556">
          <p15:clr>
            <a:srgbClr val="E46962"/>
          </p15:clr>
        </p15:guide>
        <p15:guide id="2" orient="horz" pos="3013">
          <p15:clr>
            <a:srgbClr val="E46962"/>
          </p15:clr>
        </p15:guide>
        <p15:guide id="3" pos="227">
          <p15:clr>
            <a:srgbClr val="E46962"/>
          </p15:clr>
        </p15:guide>
        <p15:guide id="4" orient="horz" pos="227">
          <p15:clr>
            <a:srgbClr val="E46962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 BB">
  <p:cSld name="TITLE_4">
    <p:bg>
      <p:bgPr>
        <a:solidFill>
          <a:srgbClr val="F7F7F7">
            <a:alpha val="95294"/>
          </a:srgbClr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52"/>
          <p:cNvPicPr preferRelativeResize="0"/>
          <p:nvPr/>
        </p:nvPicPr>
        <p:blipFill rotWithShape="1">
          <a:blip r:embed="rId2">
            <a:alphaModFix amt="10000"/>
          </a:blip>
          <a:srcRect t="9603" b="961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13">
          <p15:clr>
            <a:srgbClr val="E46962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>
  <p:cSld name="Slide de Título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3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53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503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9pPr>
          </a:lstStyle>
          <a:p>
            <a:endParaRPr/>
          </a:p>
        </p:txBody>
      </p:sp>
      <p:sp>
        <p:nvSpPr>
          <p:cNvPr id="190" name="Google Shape;190;p53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53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4 - Subtítulo Aula [Temas Aprofundados]">
  <p:cSld name="TITLE_1_1">
    <p:bg>
      <p:bgPr>
        <a:solidFill>
          <a:srgbClr val="01080E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0300" y="180000"/>
            <a:ext cx="2371936" cy="4777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31"/>
          <p:cNvPicPr preferRelativeResize="0"/>
          <p:nvPr/>
        </p:nvPicPr>
        <p:blipFill rotWithShape="1">
          <a:blip r:embed="rId3">
            <a:alphaModFix amt="60000"/>
          </a:blip>
          <a:srcRect t="9603" r="41553" b="9613"/>
          <a:stretch/>
        </p:blipFill>
        <p:spPr>
          <a:xfrm>
            <a:off x="6707475" y="0"/>
            <a:ext cx="243652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31"/>
          <p:cNvSpPr txBox="1">
            <a:spLocks noGrp="1"/>
          </p:cNvSpPr>
          <p:nvPr>
            <p:ph type="title"/>
          </p:nvPr>
        </p:nvSpPr>
        <p:spPr>
          <a:xfrm>
            <a:off x="720000" y="1365950"/>
            <a:ext cx="5156400" cy="22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Font typeface="Chakra Petch"/>
              <a:buNone/>
              <a:defRPr sz="3500" b="1">
                <a:latin typeface="Chakra Petch"/>
                <a:ea typeface="Chakra Petch"/>
                <a:cs typeface="Chakra Petch"/>
                <a:sym typeface="Chakra Petch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  <p:sp>
        <p:nvSpPr>
          <p:cNvPr id="34" name="Google Shape;34;p31"/>
          <p:cNvSpPr txBox="1">
            <a:spLocks noGrp="1"/>
          </p:cNvSpPr>
          <p:nvPr>
            <p:ph type="title" idx="2"/>
          </p:nvPr>
        </p:nvSpPr>
        <p:spPr>
          <a:xfrm>
            <a:off x="720000" y="882638"/>
            <a:ext cx="6323700" cy="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sz="2000" b="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sz="2000" b="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sz="2000" b="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sz="2000" b="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sz="2000" b="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sz="2000" b="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sz="2000" b="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sz="2000" b="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35" name="Google Shape;35;p31"/>
          <p:cNvSpPr/>
          <p:nvPr/>
        </p:nvSpPr>
        <p:spPr>
          <a:xfrm>
            <a:off x="323025" y="882650"/>
            <a:ext cx="111900" cy="4833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" name="Google Shape;36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027" y="4672025"/>
            <a:ext cx="285750" cy="28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13">
          <p15:clr>
            <a:srgbClr val="E46962"/>
          </p15:clr>
        </p15:guide>
        <p15:guide id="7" pos="454">
          <p15:clr>
            <a:srgbClr val="E46962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2 - Sumário" type="secHead">
  <p:cSld name="SECTION_HEADER">
    <p:bg>
      <p:bgPr>
        <a:solidFill>
          <a:srgbClr val="01080E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32"/>
          <p:cNvPicPr preferRelativeResize="0"/>
          <p:nvPr/>
        </p:nvPicPr>
        <p:blipFill rotWithShape="1">
          <a:blip r:embed="rId2">
            <a:alphaModFix amt="10000"/>
          </a:blip>
          <a:srcRect t="9603" b="961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32"/>
          <p:cNvSpPr txBox="1"/>
          <p:nvPr/>
        </p:nvSpPr>
        <p:spPr>
          <a:xfrm>
            <a:off x="360000" y="180000"/>
            <a:ext cx="7426500" cy="6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0" tIns="72000" rIns="180000" bIns="72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pt-BR" sz="3000" b="1" i="0" u="none" strike="noStrike" cap="non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Sumário</a:t>
            </a:r>
            <a:endParaRPr sz="3000" b="1" i="0" u="none" strike="noStrike" cap="none">
              <a:solidFill>
                <a:schemeClr val="lt1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0" name="Google Shape;40;p32"/>
          <p:cNvSpPr/>
          <p:nvPr/>
        </p:nvSpPr>
        <p:spPr>
          <a:xfrm rot="5400000">
            <a:off x="-258550" y="386700"/>
            <a:ext cx="711000" cy="193800"/>
          </a:xfrm>
          <a:prstGeom prst="trapezoid">
            <a:avLst>
              <a:gd name="adj" fmla="val 67463"/>
            </a:avLst>
          </a:prstGeom>
          <a:solidFill>
            <a:srgbClr val="77A3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" name="Google Shape;41;p32"/>
          <p:cNvGrpSpPr/>
          <p:nvPr/>
        </p:nvGrpSpPr>
        <p:grpSpPr>
          <a:xfrm>
            <a:off x="360342" y="4813790"/>
            <a:ext cx="563065" cy="152556"/>
            <a:chOff x="7753075" y="465125"/>
            <a:chExt cx="1056208" cy="230100"/>
          </a:xfrm>
        </p:grpSpPr>
        <p:sp>
          <p:nvSpPr>
            <p:cNvPr id="42" name="Google Shape;42;p32"/>
            <p:cNvSpPr/>
            <p:nvPr/>
          </p:nvSpPr>
          <p:spPr>
            <a:xfrm>
              <a:off x="8574383" y="465125"/>
              <a:ext cx="234900" cy="230100"/>
            </a:xfrm>
            <a:prstGeom prst="parallelogram">
              <a:avLst>
                <a:gd name="adj" fmla="val 70447"/>
              </a:avLst>
            </a:prstGeom>
            <a:noFill/>
            <a:ln w="9525" cap="flat" cmpd="sng">
              <a:solidFill>
                <a:srgbClr val="77A31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32"/>
            <p:cNvSpPr/>
            <p:nvPr/>
          </p:nvSpPr>
          <p:spPr>
            <a:xfrm>
              <a:off x="8437499" y="465125"/>
              <a:ext cx="234900" cy="230100"/>
            </a:xfrm>
            <a:prstGeom prst="parallelogram">
              <a:avLst>
                <a:gd name="adj" fmla="val 70447"/>
              </a:avLst>
            </a:prstGeom>
            <a:noFill/>
            <a:ln w="9525" cap="flat" cmpd="sng">
              <a:solidFill>
                <a:srgbClr val="77A31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32"/>
            <p:cNvSpPr/>
            <p:nvPr/>
          </p:nvSpPr>
          <p:spPr>
            <a:xfrm>
              <a:off x="8300614" y="465125"/>
              <a:ext cx="234900" cy="230100"/>
            </a:xfrm>
            <a:prstGeom prst="parallelogram">
              <a:avLst>
                <a:gd name="adj" fmla="val 70447"/>
              </a:avLst>
            </a:prstGeom>
            <a:noFill/>
            <a:ln w="9525" cap="flat" cmpd="sng">
              <a:solidFill>
                <a:srgbClr val="77A31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32"/>
            <p:cNvSpPr/>
            <p:nvPr/>
          </p:nvSpPr>
          <p:spPr>
            <a:xfrm>
              <a:off x="8163729" y="465125"/>
              <a:ext cx="234900" cy="230100"/>
            </a:xfrm>
            <a:prstGeom prst="parallelogram">
              <a:avLst>
                <a:gd name="adj" fmla="val 70447"/>
              </a:avLst>
            </a:prstGeom>
            <a:noFill/>
            <a:ln w="9525" cap="flat" cmpd="sng">
              <a:solidFill>
                <a:srgbClr val="77A31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32"/>
            <p:cNvSpPr/>
            <p:nvPr/>
          </p:nvSpPr>
          <p:spPr>
            <a:xfrm>
              <a:off x="8026844" y="465125"/>
              <a:ext cx="234900" cy="230100"/>
            </a:xfrm>
            <a:prstGeom prst="parallelogram">
              <a:avLst>
                <a:gd name="adj" fmla="val 70447"/>
              </a:avLst>
            </a:prstGeom>
            <a:noFill/>
            <a:ln w="9525" cap="flat" cmpd="sng">
              <a:solidFill>
                <a:srgbClr val="77A31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32"/>
            <p:cNvSpPr/>
            <p:nvPr/>
          </p:nvSpPr>
          <p:spPr>
            <a:xfrm>
              <a:off x="7889960" y="465125"/>
              <a:ext cx="234900" cy="230100"/>
            </a:xfrm>
            <a:prstGeom prst="parallelogram">
              <a:avLst>
                <a:gd name="adj" fmla="val 70447"/>
              </a:avLst>
            </a:prstGeom>
            <a:noFill/>
            <a:ln w="9525" cap="flat" cmpd="sng">
              <a:solidFill>
                <a:srgbClr val="77A31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32"/>
            <p:cNvSpPr/>
            <p:nvPr/>
          </p:nvSpPr>
          <p:spPr>
            <a:xfrm>
              <a:off x="7753075" y="465125"/>
              <a:ext cx="234900" cy="230100"/>
            </a:xfrm>
            <a:prstGeom prst="parallelogram">
              <a:avLst>
                <a:gd name="adj" fmla="val 70447"/>
              </a:avLst>
            </a:prstGeom>
            <a:noFill/>
            <a:ln w="9525" cap="flat" cmpd="sng">
              <a:solidFill>
                <a:srgbClr val="77A31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" name="Google Shape;49;p32"/>
          <p:cNvSpPr/>
          <p:nvPr/>
        </p:nvSpPr>
        <p:spPr>
          <a:xfrm>
            <a:off x="2220100" y="4810950"/>
            <a:ext cx="6203244" cy="152552"/>
          </a:xfrm>
          <a:custGeom>
            <a:avLst/>
            <a:gdLst/>
            <a:ahLst/>
            <a:cxnLst/>
            <a:rect l="l" t="t" r="r" b="b"/>
            <a:pathLst>
              <a:path w="173736" h="6096" extrusionOk="0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" name="Google Shape;50;p32"/>
          <p:cNvSpPr txBox="1"/>
          <p:nvPr/>
        </p:nvSpPr>
        <p:spPr>
          <a:xfrm>
            <a:off x="7063150" y="349950"/>
            <a:ext cx="17916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500" b="0" i="0" u="none" strike="noStrike" cap="none">
                <a:solidFill>
                  <a:srgbClr val="77A316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sz="600" b="0" i="0" u="none" strike="noStrike" cap="none">
              <a:solidFill>
                <a:srgbClr val="77A316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endParaRPr sz="500" b="0" i="0" u="none" strike="noStrike" cap="none">
              <a:solidFill>
                <a:srgbClr val="F6B26B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  <p:pic>
        <p:nvPicPr>
          <p:cNvPr id="51" name="Google Shape;51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02825" y="4685238"/>
            <a:ext cx="252000" cy="2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27">
          <p15:clr>
            <a:srgbClr val="E46962"/>
          </p15:clr>
        </p15:guide>
        <p15:guide id="2" orient="horz" pos="113">
          <p15:clr>
            <a:srgbClr val="E46962"/>
          </p15:clr>
        </p15:guide>
        <p15:guide id="3" orient="horz" pos="3127">
          <p15:clr>
            <a:srgbClr val="E46962"/>
          </p15:clr>
        </p15:guide>
        <p15:guide id="4" pos="5578">
          <p15:clr>
            <a:srgbClr val="E46962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3 - Título Aula [Tema geral]">
  <p:cSld name="TITLE_1">
    <p:bg>
      <p:bgPr>
        <a:solidFill>
          <a:srgbClr val="77A316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33"/>
          <p:cNvPicPr preferRelativeResize="0"/>
          <p:nvPr/>
        </p:nvPicPr>
        <p:blipFill rotWithShape="1">
          <a:blip r:embed="rId2">
            <a:alphaModFix amt="20000"/>
          </a:blip>
          <a:srcRect t="9603" b="961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33"/>
          <p:cNvSpPr txBox="1">
            <a:spLocks noGrp="1"/>
          </p:cNvSpPr>
          <p:nvPr>
            <p:ph type="title"/>
          </p:nvPr>
        </p:nvSpPr>
        <p:spPr>
          <a:xfrm>
            <a:off x="360300" y="2247525"/>
            <a:ext cx="5553600" cy="127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Font typeface="Chakra Petch"/>
              <a:buNone/>
              <a:defRPr sz="3500" b="1">
                <a:latin typeface="Chakra Petch"/>
                <a:ea typeface="Chakra Petch"/>
                <a:cs typeface="Chakra Petch"/>
                <a:sym typeface="Chakra Petch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  <p:sp>
        <p:nvSpPr>
          <p:cNvPr id="55" name="Google Shape;55;p33"/>
          <p:cNvSpPr txBox="1">
            <a:spLocks noGrp="1"/>
          </p:cNvSpPr>
          <p:nvPr>
            <p:ph type="title" idx="2"/>
          </p:nvPr>
        </p:nvSpPr>
        <p:spPr>
          <a:xfrm>
            <a:off x="360300" y="1616825"/>
            <a:ext cx="5553600" cy="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sz="2000" b="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56" name="Google Shape;56;p33"/>
          <p:cNvSpPr/>
          <p:nvPr/>
        </p:nvSpPr>
        <p:spPr>
          <a:xfrm rot="10800000" flipH="1">
            <a:off x="360300" y="186356"/>
            <a:ext cx="6647139" cy="236068"/>
          </a:xfrm>
          <a:custGeom>
            <a:avLst/>
            <a:gdLst/>
            <a:ahLst/>
            <a:cxnLst/>
            <a:rect l="l" t="t" r="r" b="b"/>
            <a:pathLst>
              <a:path w="173736" h="6096" extrusionOk="0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p33"/>
          <p:cNvSpPr txBox="1"/>
          <p:nvPr/>
        </p:nvSpPr>
        <p:spPr>
          <a:xfrm>
            <a:off x="7285200" y="198600"/>
            <a:ext cx="15348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lang="pt-BR" sz="500" b="0" i="0" u="none" strike="noStrike" cap="none">
                <a:solidFill>
                  <a:schemeClr val="lt1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sz="600" b="0" i="0" u="none" strike="noStrike" cap="none">
              <a:solidFill>
                <a:schemeClr val="lt1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  <p:sp>
        <p:nvSpPr>
          <p:cNvPr id="58" name="Google Shape;58;p33"/>
          <p:cNvSpPr/>
          <p:nvPr/>
        </p:nvSpPr>
        <p:spPr>
          <a:xfrm>
            <a:off x="360300" y="4721706"/>
            <a:ext cx="6647139" cy="236068"/>
          </a:xfrm>
          <a:custGeom>
            <a:avLst/>
            <a:gdLst/>
            <a:ahLst/>
            <a:cxnLst/>
            <a:rect l="l" t="t" r="r" b="b"/>
            <a:pathLst>
              <a:path w="173736" h="6096" extrusionOk="0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grpSp>
        <p:nvGrpSpPr>
          <p:cNvPr id="59" name="Google Shape;59;p33"/>
          <p:cNvGrpSpPr/>
          <p:nvPr/>
        </p:nvGrpSpPr>
        <p:grpSpPr>
          <a:xfrm>
            <a:off x="7302599" y="4689721"/>
            <a:ext cx="1500002" cy="267301"/>
            <a:chOff x="7319981" y="4721712"/>
            <a:chExt cx="1435546" cy="235300"/>
          </a:xfrm>
        </p:grpSpPr>
        <p:sp>
          <p:nvSpPr>
            <p:cNvPr id="60" name="Google Shape;60;p33"/>
            <p:cNvSpPr/>
            <p:nvPr/>
          </p:nvSpPr>
          <p:spPr>
            <a:xfrm>
              <a:off x="7995261" y="4721712"/>
              <a:ext cx="193135" cy="235300"/>
            </a:xfrm>
            <a:prstGeom prst="parallelogram">
              <a:avLst>
                <a:gd name="adj" fmla="val 70447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33"/>
            <p:cNvSpPr/>
            <p:nvPr/>
          </p:nvSpPr>
          <p:spPr>
            <a:xfrm>
              <a:off x="7882714" y="4721712"/>
              <a:ext cx="193135" cy="235300"/>
            </a:xfrm>
            <a:prstGeom prst="parallelogram">
              <a:avLst>
                <a:gd name="adj" fmla="val 70447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33"/>
            <p:cNvSpPr/>
            <p:nvPr/>
          </p:nvSpPr>
          <p:spPr>
            <a:xfrm>
              <a:off x="7770167" y="4721712"/>
              <a:ext cx="193135" cy="235300"/>
            </a:xfrm>
            <a:prstGeom prst="parallelogram">
              <a:avLst>
                <a:gd name="adj" fmla="val 70447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33"/>
            <p:cNvSpPr/>
            <p:nvPr/>
          </p:nvSpPr>
          <p:spPr>
            <a:xfrm>
              <a:off x="7657621" y="4721712"/>
              <a:ext cx="193135" cy="235300"/>
            </a:xfrm>
            <a:prstGeom prst="parallelogram">
              <a:avLst>
                <a:gd name="adj" fmla="val 70447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33"/>
            <p:cNvSpPr/>
            <p:nvPr/>
          </p:nvSpPr>
          <p:spPr>
            <a:xfrm>
              <a:off x="7545074" y="4721712"/>
              <a:ext cx="193135" cy="235300"/>
            </a:xfrm>
            <a:prstGeom prst="parallelogram">
              <a:avLst>
                <a:gd name="adj" fmla="val 70447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33"/>
            <p:cNvSpPr/>
            <p:nvPr/>
          </p:nvSpPr>
          <p:spPr>
            <a:xfrm>
              <a:off x="7432528" y="4721712"/>
              <a:ext cx="193135" cy="235300"/>
            </a:xfrm>
            <a:prstGeom prst="parallelogram">
              <a:avLst>
                <a:gd name="adj" fmla="val 70447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33"/>
            <p:cNvSpPr/>
            <p:nvPr/>
          </p:nvSpPr>
          <p:spPr>
            <a:xfrm>
              <a:off x="7319981" y="4721712"/>
              <a:ext cx="193135" cy="235300"/>
            </a:xfrm>
            <a:prstGeom prst="parallelogram">
              <a:avLst>
                <a:gd name="adj" fmla="val 70447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33"/>
            <p:cNvSpPr/>
            <p:nvPr/>
          </p:nvSpPr>
          <p:spPr>
            <a:xfrm>
              <a:off x="8449846" y="4721712"/>
              <a:ext cx="193135" cy="235300"/>
            </a:xfrm>
            <a:prstGeom prst="parallelogram">
              <a:avLst>
                <a:gd name="adj" fmla="val 70447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33"/>
            <p:cNvSpPr/>
            <p:nvPr/>
          </p:nvSpPr>
          <p:spPr>
            <a:xfrm>
              <a:off x="8337299" y="4721712"/>
              <a:ext cx="193135" cy="235300"/>
            </a:xfrm>
            <a:prstGeom prst="parallelogram">
              <a:avLst>
                <a:gd name="adj" fmla="val 70447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33"/>
            <p:cNvSpPr/>
            <p:nvPr/>
          </p:nvSpPr>
          <p:spPr>
            <a:xfrm>
              <a:off x="8224753" y="4721712"/>
              <a:ext cx="193135" cy="235300"/>
            </a:xfrm>
            <a:prstGeom prst="parallelogram">
              <a:avLst>
                <a:gd name="adj" fmla="val 70447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33"/>
            <p:cNvSpPr/>
            <p:nvPr/>
          </p:nvSpPr>
          <p:spPr>
            <a:xfrm>
              <a:off x="8112206" y="4721712"/>
              <a:ext cx="193135" cy="235300"/>
            </a:xfrm>
            <a:prstGeom prst="parallelogram">
              <a:avLst>
                <a:gd name="adj" fmla="val 70447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33"/>
            <p:cNvSpPr/>
            <p:nvPr/>
          </p:nvSpPr>
          <p:spPr>
            <a:xfrm>
              <a:off x="8562392" y="4721712"/>
              <a:ext cx="193135" cy="235300"/>
            </a:xfrm>
            <a:prstGeom prst="parallelogram">
              <a:avLst>
                <a:gd name="adj" fmla="val 70447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11">
          <p15:clr>
            <a:srgbClr val="00FFFF"/>
          </p15:clr>
        </p15:guide>
        <p15:guide id="2" orient="horz" pos="2172">
          <p15:clr>
            <a:srgbClr val="00FFFF"/>
          </p15:clr>
        </p15:guide>
        <p15:guide id="3" pos="5556">
          <p15:clr>
            <a:srgbClr val="00FFFF"/>
          </p15:clr>
        </p15:guide>
        <p15:guide id="4" orient="horz" pos="3123">
          <p15:clr>
            <a:srgbClr val="00FFFF"/>
          </p15:clr>
        </p15:guide>
        <p15:guide id="5" pos="227">
          <p15:clr>
            <a:srgbClr val="00FFFF"/>
          </p15:clr>
        </p15:guide>
        <p15:guide id="6" orient="horz" pos="113">
          <p15:clr>
            <a:srgbClr val="00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a 02">
  <p:cSld name="TITLE_AND_BODY_1">
    <p:bg>
      <p:bgPr>
        <a:solidFill>
          <a:srgbClr val="F7F7F7">
            <a:alpha val="95294"/>
          </a:srgbClr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34"/>
          <p:cNvPicPr preferRelativeResize="0"/>
          <p:nvPr/>
        </p:nvPicPr>
        <p:blipFill rotWithShape="1">
          <a:blip r:embed="rId2">
            <a:alphaModFix amt="10000"/>
          </a:blip>
          <a:srcRect t="9603" b="9613"/>
          <a:stretch/>
        </p:blipFill>
        <p:spPr>
          <a:xfrm>
            <a:off x="497880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34"/>
          <p:cNvSpPr txBox="1">
            <a:spLocks noGrp="1"/>
          </p:cNvSpPr>
          <p:nvPr>
            <p:ph type="title"/>
          </p:nvPr>
        </p:nvSpPr>
        <p:spPr>
          <a:xfrm>
            <a:off x="360000" y="359988"/>
            <a:ext cx="5502600" cy="12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108000" bIns="144000" anchor="t" anchorCtr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34"/>
          <p:cNvSpPr txBox="1">
            <a:spLocks noGrp="1"/>
          </p:cNvSpPr>
          <p:nvPr>
            <p:ph type="title" idx="2"/>
          </p:nvPr>
        </p:nvSpPr>
        <p:spPr>
          <a:xfrm>
            <a:off x="1330501" y="202815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76" name="Google Shape;76;p34"/>
          <p:cNvSpPr txBox="1">
            <a:spLocks noGrp="1"/>
          </p:cNvSpPr>
          <p:nvPr>
            <p:ph type="title" idx="3"/>
          </p:nvPr>
        </p:nvSpPr>
        <p:spPr>
          <a:xfrm>
            <a:off x="1330501" y="2951625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77" name="Google Shape;77;p34"/>
          <p:cNvSpPr txBox="1">
            <a:spLocks noGrp="1"/>
          </p:cNvSpPr>
          <p:nvPr>
            <p:ph type="title" idx="4"/>
          </p:nvPr>
        </p:nvSpPr>
        <p:spPr>
          <a:xfrm>
            <a:off x="1330501" y="387510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78" name="Google Shape;78;p34"/>
          <p:cNvSpPr>
            <a:spLocks noGrp="1"/>
          </p:cNvSpPr>
          <p:nvPr>
            <p:ph type="pic" idx="5"/>
          </p:nvPr>
        </p:nvSpPr>
        <p:spPr>
          <a:xfrm>
            <a:off x="360300" y="2077488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79" name="Google Shape;79;p34"/>
          <p:cNvSpPr>
            <a:spLocks noGrp="1"/>
          </p:cNvSpPr>
          <p:nvPr>
            <p:ph type="pic" idx="6"/>
          </p:nvPr>
        </p:nvSpPr>
        <p:spPr>
          <a:xfrm>
            <a:off x="360300" y="3000963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80" name="Google Shape;80;p34"/>
          <p:cNvSpPr>
            <a:spLocks noGrp="1"/>
          </p:cNvSpPr>
          <p:nvPr>
            <p:ph type="pic" idx="7"/>
          </p:nvPr>
        </p:nvSpPr>
        <p:spPr>
          <a:xfrm>
            <a:off x="360300" y="3924438"/>
            <a:ext cx="621300" cy="621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3908">
          <p15:clr>
            <a:srgbClr val="E46962"/>
          </p15:clr>
        </p15:guide>
        <p15:guide id="6" pos="3798">
          <p15:clr>
            <a:srgbClr val="E46962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a 01" type="tx">
  <p:cSld name="TITLE_AND_BODY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35"/>
          <p:cNvPicPr preferRelativeResize="0"/>
          <p:nvPr/>
        </p:nvPicPr>
        <p:blipFill rotWithShape="1">
          <a:blip r:embed="rId2">
            <a:alphaModFix amt="10000"/>
          </a:blip>
          <a:srcRect t="9603" b="961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35"/>
          <p:cNvSpPr txBox="1">
            <a:spLocks noGrp="1"/>
          </p:cNvSpPr>
          <p:nvPr>
            <p:ph type="title"/>
          </p:nvPr>
        </p:nvSpPr>
        <p:spPr>
          <a:xfrm>
            <a:off x="360000" y="359988"/>
            <a:ext cx="5502600" cy="12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108000" bIns="108000" anchor="t" anchorCtr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  <p:sp>
        <p:nvSpPr>
          <p:cNvPr id="84" name="Google Shape;84;p35"/>
          <p:cNvSpPr txBox="1">
            <a:spLocks noGrp="1"/>
          </p:cNvSpPr>
          <p:nvPr>
            <p:ph type="title" idx="2"/>
          </p:nvPr>
        </p:nvSpPr>
        <p:spPr>
          <a:xfrm>
            <a:off x="1330501" y="202815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85" name="Google Shape;85;p35"/>
          <p:cNvSpPr txBox="1">
            <a:spLocks noGrp="1"/>
          </p:cNvSpPr>
          <p:nvPr>
            <p:ph type="title" idx="3"/>
          </p:nvPr>
        </p:nvSpPr>
        <p:spPr>
          <a:xfrm>
            <a:off x="1330501" y="2951625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86" name="Google Shape;86;p35"/>
          <p:cNvSpPr txBox="1">
            <a:spLocks noGrp="1"/>
          </p:cNvSpPr>
          <p:nvPr>
            <p:ph type="title" idx="4"/>
          </p:nvPr>
        </p:nvSpPr>
        <p:spPr>
          <a:xfrm>
            <a:off x="1330501" y="387510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87" name="Google Shape;87;p35"/>
          <p:cNvSpPr>
            <a:spLocks noGrp="1"/>
          </p:cNvSpPr>
          <p:nvPr>
            <p:ph type="pic" idx="5"/>
          </p:nvPr>
        </p:nvSpPr>
        <p:spPr>
          <a:xfrm>
            <a:off x="360300" y="2077488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35"/>
          <p:cNvSpPr>
            <a:spLocks noGrp="1"/>
          </p:cNvSpPr>
          <p:nvPr>
            <p:ph type="pic" idx="6"/>
          </p:nvPr>
        </p:nvSpPr>
        <p:spPr>
          <a:xfrm>
            <a:off x="360300" y="3000963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89" name="Google Shape;89;p35"/>
          <p:cNvSpPr>
            <a:spLocks noGrp="1"/>
          </p:cNvSpPr>
          <p:nvPr>
            <p:ph type="pic" idx="7"/>
          </p:nvPr>
        </p:nvSpPr>
        <p:spPr>
          <a:xfrm>
            <a:off x="360300" y="3924438"/>
            <a:ext cx="621300" cy="621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3922">
          <p15:clr>
            <a:srgbClr val="E46962"/>
          </p15:clr>
        </p15:guide>
        <p15:guide id="6" pos="3798">
          <p15:clr>
            <a:srgbClr val="E46962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a 03">
  <p:cSld name="TITLE_AND_BODY_2_1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36"/>
          <p:cNvPicPr preferRelativeResize="0"/>
          <p:nvPr/>
        </p:nvPicPr>
        <p:blipFill rotWithShape="1">
          <a:blip r:embed="rId2">
            <a:alphaModFix amt="5000"/>
          </a:blip>
          <a:srcRect t="9603" b="9613"/>
          <a:stretch/>
        </p:blipFill>
        <p:spPr>
          <a:xfrm>
            <a:off x="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36"/>
          <p:cNvPicPr preferRelativeResize="0"/>
          <p:nvPr/>
        </p:nvPicPr>
        <p:blipFill rotWithShape="1">
          <a:blip r:embed="rId3">
            <a:alphaModFix/>
          </a:blip>
          <a:srcRect r="7654"/>
          <a:stretch/>
        </p:blipFill>
        <p:spPr>
          <a:xfrm>
            <a:off x="4922000" y="0"/>
            <a:ext cx="4222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36"/>
          <p:cNvSpPr txBox="1">
            <a:spLocks noGrp="1"/>
          </p:cNvSpPr>
          <p:nvPr>
            <p:ph type="title"/>
          </p:nvPr>
        </p:nvSpPr>
        <p:spPr>
          <a:xfrm>
            <a:off x="360000" y="360000"/>
            <a:ext cx="4221900" cy="17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108000" bIns="144000" anchor="t" anchorCtr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Google Shape;94;p36"/>
          <p:cNvSpPr txBox="1">
            <a:spLocks noGrp="1"/>
          </p:cNvSpPr>
          <p:nvPr>
            <p:ph type="title" idx="2"/>
          </p:nvPr>
        </p:nvSpPr>
        <p:spPr>
          <a:xfrm>
            <a:off x="360200" y="21397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95" name="Google Shape;95;p36"/>
          <p:cNvSpPr txBox="1">
            <a:spLocks noGrp="1"/>
          </p:cNvSpPr>
          <p:nvPr>
            <p:ph type="title" idx="3"/>
          </p:nvPr>
        </p:nvSpPr>
        <p:spPr>
          <a:xfrm>
            <a:off x="360200" y="30839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96" name="Google Shape;96;p36"/>
          <p:cNvSpPr txBox="1">
            <a:spLocks noGrp="1"/>
          </p:cNvSpPr>
          <p:nvPr>
            <p:ph type="title" idx="4"/>
          </p:nvPr>
        </p:nvSpPr>
        <p:spPr>
          <a:xfrm>
            <a:off x="360200" y="40281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sz="2000" b="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97" name="Google Shape;97;p36"/>
          <p:cNvSpPr>
            <a:spLocks noGrp="1"/>
          </p:cNvSpPr>
          <p:nvPr>
            <p:ph type="pic" idx="5"/>
          </p:nvPr>
        </p:nvSpPr>
        <p:spPr>
          <a:xfrm>
            <a:off x="5615600" y="360000"/>
            <a:ext cx="3239100" cy="4597800"/>
          </a:xfrm>
          <a:prstGeom prst="snip2DiagRect">
            <a:avLst>
              <a:gd name="adj1" fmla="val 0"/>
              <a:gd name="adj2" fmla="val 11328"/>
            </a:avLst>
          </a:prstGeom>
          <a:noFill/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orient="horz" pos="2172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a 04">
  <p:cSld name="TITLE_AND_BODY_2_1_1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37"/>
          <p:cNvPicPr preferRelativeResize="0"/>
          <p:nvPr/>
        </p:nvPicPr>
        <p:blipFill rotWithShape="1">
          <a:blip r:embed="rId2">
            <a:alphaModFix amt="10000"/>
          </a:blip>
          <a:srcRect t="9603" b="961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37"/>
          <p:cNvPicPr preferRelativeResize="0"/>
          <p:nvPr/>
        </p:nvPicPr>
        <p:blipFill rotWithShape="1">
          <a:blip r:embed="rId3">
            <a:alphaModFix/>
          </a:blip>
          <a:srcRect t="7057" b="7059"/>
          <a:stretch/>
        </p:blipFill>
        <p:spPr>
          <a:xfrm flipH="1">
            <a:off x="0" y="0"/>
            <a:ext cx="532357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37"/>
          <p:cNvSpPr>
            <a:spLocks noGrp="1"/>
          </p:cNvSpPr>
          <p:nvPr>
            <p:ph type="pic" idx="2"/>
          </p:nvPr>
        </p:nvSpPr>
        <p:spPr>
          <a:xfrm>
            <a:off x="5615600" y="360000"/>
            <a:ext cx="3239100" cy="4597800"/>
          </a:xfrm>
          <a:prstGeom prst="snip2DiagRect">
            <a:avLst>
              <a:gd name="adj1" fmla="val 13656"/>
              <a:gd name="adj2" fmla="val 0"/>
            </a:avLst>
          </a:prstGeom>
          <a:noFill/>
          <a:ln w="9525" cap="flat" cmpd="sng">
            <a:solidFill>
              <a:srgbClr val="77A316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37"/>
          <p:cNvSpPr txBox="1">
            <a:spLocks noGrp="1"/>
          </p:cNvSpPr>
          <p:nvPr>
            <p:ph type="title"/>
          </p:nvPr>
        </p:nvSpPr>
        <p:spPr>
          <a:xfrm>
            <a:off x="360000" y="360000"/>
            <a:ext cx="4221900" cy="12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108000" bIns="144000" anchor="t" anchorCtr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37"/>
          <p:cNvSpPr txBox="1">
            <a:spLocks noGrp="1"/>
          </p:cNvSpPr>
          <p:nvPr>
            <p:ph type="title" idx="3"/>
          </p:nvPr>
        </p:nvSpPr>
        <p:spPr>
          <a:xfrm>
            <a:off x="360200" y="21397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104" name="Google Shape;104;p37"/>
          <p:cNvSpPr txBox="1">
            <a:spLocks noGrp="1"/>
          </p:cNvSpPr>
          <p:nvPr>
            <p:ph type="title" idx="4"/>
          </p:nvPr>
        </p:nvSpPr>
        <p:spPr>
          <a:xfrm>
            <a:off x="360200" y="30839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105" name="Google Shape;105;p37"/>
          <p:cNvSpPr txBox="1">
            <a:spLocks noGrp="1"/>
          </p:cNvSpPr>
          <p:nvPr>
            <p:ph type="title" idx="5"/>
          </p:nvPr>
        </p:nvSpPr>
        <p:spPr>
          <a:xfrm>
            <a:off x="360200" y="40281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sz="2000" b="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orient="horz" pos="2172">
          <p15:clr>
            <a:srgbClr val="E46962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1080E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sz="2800" b="1" i="0" u="none" strike="noStrike" cap="non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sz="2800" b="1" i="0" u="none" strike="noStrike" cap="non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sz="2800" b="1" i="0" u="none" strike="noStrike" cap="non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sz="2800" b="1" i="0" u="none" strike="noStrike" cap="non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sz="2800" b="1" i="0" u="none" strike="noStrike" cap="non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sz="2800" b="1" i="0" u="none" strike="noStrike" cap="non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sz="2800" b="1" i="0" u="none" strike="noStrike" cap="non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sz="2800" b="1" i="0" u="none" strike="noStrike" cap="non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sz="2800" b="1" i="0" u="none" strike="noStrike" cap="non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9pPr>
          </a:lstStyle>
          <a:p>
            <a:endParaRPr/>
          </a:p>
        </p:txBody>
      </p:sp>
      <p:sp>
        <p:nvSpPr>
          <p:cNvPr id="7" name="Google Shape;7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Light"/>
              <a:buChar char="●"/>
              <a:defRPr sz="1800" b="0" i="0" u="none" strike="noStrike" cap="non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○"/>
              <a:defRPr sz="1400" b="0" i="0" u="none" strike="noStrike" cap="non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■"/>
              <a:defRPr sz="1400" b="0" i="0" u="none" strike="noStrike" cap="non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●"/>
              <a:defRPr sz="1400" b="0" i="0" u="none" strike="noStrike" cap="non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○"/>
              <a:defRPr sz="1400" b="0" i="0" u="none" strike="noStrike" cap="non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■"/>
              <a:defRPr sz="1400" b="0" i="0" u="none" strike="noStrike" cap="non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●"/>
              <a:defRPr sz="1400" b="0" i="0" u="none" strike="noStrike" cap="non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○"/>
              <a:defRPr sz="1400" b="0" i="0" u="none" strike="noStrike" cap="non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■"/>
              <a:defRPr sz="1400" b="0" i="0" u="none" strike="noStrike" cap="non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8" name="Google Shape;8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ransition spd="med"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6"/>
          <p:cNvSpPr txBox="1">
            <a:spLocks noGrp="1"/>
          </p:cNvSpPr>
          <p:nvPr>
            <p:ph type="title"/>
          </p:nvPr>
        </p:nvSpPr>
        <p:spPr>
          <a:xfrm>
            <a:off x="360300" y="2187000"/>
            <a:ext cx="5933408" cy="723245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NORMALIZAÇÃO</a:t>
            </a:r>
            <a:endParaRPr dirty="0"/>
          </a:p>
        </p:txBody>
      </p:sp>
      <p:sp>
        <p:nvSpPr>
          <p:cNvPr id="217" name="Google Shape;217;p26"/>
          <p:cNvSpPr txBox="1">
            <a:spLocks noGrp="1"/>
          </p:cNvSpPr>
          <p:nvPr>
            <p:ph type="title" idx="2"/>
          </p:nvPr>
        </p:nvSpPr>
        <p:spPr>
          <a:xfrm>
            <a:off x="360300" y="1694400"/>
            <a:ext cx="5553600" cy="4926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// Data Science_</a:t>
            </a:r>
            <a:endParaRPr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08C6866A-78F6-8F70-2A5E-5FD34C8F6A4A}"/>
              </a:ext>
            </a:extLst>
          </p:cNvPr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0A8C8038-9FCF-783C-CC62-F1E296820316}"/>
                </a:ext>
              </a:extLst>
            </p:cNvPr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4FA577E4-9DD5-D7D9-8BCC-9347720E200C}"/>
                </a:ext>
              </a:extLst>
            </p:cNvPr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E338DAD0-7041-596F-24C2-F00EBF6EDBDF}"/>
                </a:ext>
              </a:extLst>
            </p:cNvPr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F5D4ED46-CDE8-D19F-E391-DABF7077B1BE}"/>
              </a:ext>
            </a:extLst>
          </p:cNvPr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8999E68F-2901-25F0-504A-A044D5565629}"/>
                </a:ext>
              </a:extLst>
            </p:cNvPr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3ED71773-9AAD-C172-9C9E-20ED6CF8BEFF}"/>
                </a:ext>
              </a:extLst>
            </p:cNvPr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Retângulo 13">
              <a:extLst>
                <a:ext uri="{FF2B5EF4-FFF2-40B4-BE49-F238E27FC236}">
                  <a16:creationId xmlns:a16="http://schemas.microsoft.com/office/drawing/2014/main" id="{7C0FFBE3-18FD-D241-8F38-46B5DB234200}"/>
                </a:ext>
              </a:extLst>
            </p:cNvPr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5" name="Google Shape;252;p30">
            <a:extLst>
              <a:ext uri="{FF2B5EF4-FFF2-40B4-BE49-F238E27FC236}">
                <a16:creationId xmlns:a16="http://schemas.microsoft.com/office/drawing/2014/main" id="{2F9D2146-C4B6-7AF8-96F1-EC9FB23EBD24}"/>
              </a:ext>
            </a:extLst>
          </p:cNvPr>
          <p:cNvSpPr txBox="1">
            <a:spLocks/>
          </p:cNvSpPr>
          <p:nvPr/>
        </p:nvSpPr>
        <p:spPr>
          <a:xfrm rot="16200000">
            <a:off x="-1794102" y="767066"/>
            <a:ext cx="1307799" cy="495108"/>
          </a:xfrm>
          <a:prstGeom prst="rect">
            <a:avLst/>
          </a:prstGeom>
        </p:spPr>
        <p:txBody>
          <a:bodyPr spcFirstLastPara="1" wrap="square" lIns="0" tIns="108000" rIns="108000" bIns="1080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pt-BR" sz="1800" b="1" dirty="0">
                <a:solidFill>
                  <a:srgbClr val="688C27"/>
                </a:solidFill>
                <a:latin typeface="Chakra Petch" panose="00000500000000000000" pitchFamily="2" charset="-34"/>
                <a:ea typeface="Inter" panose="020B0502030000000004" pitchFamily="34" charset="0"/>
                <a:cs typeface="Chakra Petch" panose="00000500000000000000" pitchFamily="2" charset="-34"/>
                <a:sym typeface="Inter"/>
              </a:rPr>
              <a:t>Primárias</a:t>
            </a:r>
            <a:endParaRPr lang="nl-NL" sz="1800" dirty="0">
              <a:solidFill>
                <a:srgbClr val="688C27"/>
              </a:solidFill>
              <a:latin typeface="Chakra Petch" panose="00000500000000000000" pitchFamily="2" charset="-34"/>
              <a:cs typeface="Chakra Petch" panose="00000500000000000000" pitchFamily="2" charset="-34"/>
            </a:endParaRPr>
          </a:p>
        </p:txBody>
      </p:sp>
      <p:sp>
        <p:nvSpPr>
          <p:cNvPr id="16" name="Google Shape;252;p30">
            <a:extLst>
              <a:ext uri="{FF2B5EF4-FFF2-40B4-BE49-F238E27FC236}">
                <a16:creationId xmlns:a16="http://schemas.microsoft.com/office/drawing/2014/main" id="{E11E313B-FA41-27C1-783A-C32DCD265E63}"/>
              </a:ext>
            </a:extLst>
          </p:cNvPr>
          <p:cNvSpPr txBox="1">
            <a:spLocks/>
          </p:cNvSpPr>
          <p:nvPr/>
        </p:nvSpPr>
        <p:spPr>
          <a:xfrm rot="16200000">
            <a:off x="-1794102" y="3517879"/>
            <a:ext cx="1307799" cy="495108"/>
          </a:xfrm>
          <a:prstGeom prst="rect">
            <a:avLst/>
          </a:prstGeom>
        </p:spPr>
        <p:txBody>
          <a:bodyPr spcFirstLastPara="1" wrap="square" lIns="0" tIns="108000" rIns="108000" bIns="1080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pt-BR" sz="1800" b="1" dirty="0">
                <a:solidFill>
                  <a:srgbClr val="688C27"/>
                </a:solidFill>
                <a:latin typeface="Chakra Petch" panose="00000500000000000000" pitchFamily="2" charset="-34"/>
                <a:ea typeface="Inter" panose="020B0502030000000004" pitchFamily="34" charset="0"/>
                <a:cs typeface="Chakra Petch" panose="00000500000000000000" pitchFamily="2" charset="-34"/>
                <a:sym typeface="Inter"/>
              </a:rPr>
              <a:t>Apoio</a:t>
            </a:r>
            <a:endParaRPr lang="nl-NL" sz="1800" dirty="0">
              <a:solidFill>
                <a:srgbClr val="688C27"/>
              </a:solidFill>
              <a:latin typeface="Chakra Petch" panose="00000500000000000000" pitchFamily="2" charset="-34"/>
              <a:cs typeface="Chakra Petch" panose="00000500000000000000" pitchFamily="2" charset="-3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: Cantos Diagonais Recortados 4">
            <a:extLst>
              <a:ext uri="{FF2B5EF4-FFF2-40B4-BE49-F238E27FC236}">
                <a16:creationId xmlns:a16="http://schemas.microsoft.com/office/drawing/2014/main" id="{2CD368EA-B995-9DCF-7E2D-9D5C5BE900D0}"/>
              </a:ext>
            </a:extLst>
          </p:cNvPr>
          <p:cNvSpPr/>
          <p:nvPr/>
        </p:nvSpPr>
        <p:spPr>
          <a:xfrm>
            <a:off x="675503" y="1458097"/>
            <a:ext cx="7980125" cy="1570290"/>
          </a:xfrm>
          <a:prstGeom prst="snip2DiagRect">
            <a:avLst/>
          </a:prstGeom>
          <a:solidFill>
            <a:srgbClr val="77A31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03" name="Google Shape;203;g2e4b89e5ebd_1_3"/>
          <p:cNvGraphicFramePr/>
          <p:nvPr>
            <p:extLst>
              <p:ext uri="{D42A27DB-BD31-4B8C-83A1-F6EECF244321}">
                <p14:modId xmlns:p14="http://schemas.microsoft.com/office/powerpoint/2010/main" val="924310366"/>
              </p:ext>
            </p:extLst>
          </p:nvPr>
        </p:nvGraphicFramePr>
        <p:xfrm>
          <a:off x="581938" y="1359150"/>
          <a:ext cx="7980125" cy="1570290"/>
        </p:xfrm>
        <a:graphic>
          <a:graphicData uri="http://schemas.openxmlformats.org/drawingml/2006/table">
            <a:tbl>
              <a:tblPr firstRow="1" bandRow="1">
                <a:noFill/>
                <a:tableStyleId>{E15B601D-B505-4067-AE52-302ED1B563C2}</a:tableStyleId>
              </a:tblPr>
              <a:tblGrid>
                <a:gridCol w="1470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8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1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9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08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9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02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id_estudante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nome_estudante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id_curso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nome_curso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nome_professor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nota</a:t>
                      </a:r>
                      <a:endParaRPr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2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Ana Silva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101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Matemática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João Santos</a:t>
                      </a:r>
                      <a:endParaRPr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85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Ana Silva</a:t>
                      </a:r>
                      <a:endParaRPr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102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História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Maria Pereira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90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1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Carlos Andrade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101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Matemática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dirty="0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João Santos</a:t>
                      </a:r>
                      <a:endParaRPr sz="1400" u="none" strike="noStrike" cap="none" dirty="0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dirty="0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88</a:t>
                      </a:r>
                      <a:endParaRPr sz="1400" u="none" strike="noStrike" cap="none" dirty="0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204" name="Google Shape;204;g2e4b89e5ebd_1_3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05" name="Google Shape;205;g2e4b89e5ebd_1_3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g2e4b89e5ebd_1_3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g2e4b89e5ebd_1_3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8" name="Google Shape;208;g2e4b89e5ebd_1_3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09" name="Google Shape;209;g2e4b89e5ebd_1_3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g2e4b89e5ebd_1_3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g2e4b89e5ebd_1_3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2" name="Google Shape;212;g2e4b89e5ebd_1_3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1" i="0" u="none" strike="noStrike" cap="non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sz="1800" b="0" i="0" u="none" strike="noStrike" cap="non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13" name="Google Shape;213;g2e4b89e5ebd_1_3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1" i="0" u="none" strike="noStrike" cap="non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sz="1800" b="0" i="0" u="none" strike="noStrike" cap="non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14" name="Google Shape;214;g2e4b89e5ebd_1_3"/>
          <p:cNvSpPr txBox="1"/>
          <p:nvPr/>
        </p:nvSpPr>
        <p:spPr>
          <a:xfrm>
            <a:off x="1265400" y="650538"/>
            <a:ext cx="6613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dirty="0">
                <a:solidFill>
                  <a:srgbClr val="9DCB3E"/>
                </a:solidFill>
                <a:latin typeface="Chakra Petch" panose="00000500000000000000" pitchFamily="2" charset="-34"/>
                <a:ea typeface="Inter"/>
                <a:cs typeface="Chakra Petch" panose="00000500000000000000" pitchFamily="2" charset="-34"/>
                <a:sym typeface="Inter"/>
              </a:rPr>
              <a:t>TABELA REGISTRO DE CURSOS </a:t>
            </a:r>
            <a:endParaRPr sz="1800" b="1" dirty="0">
              <a:solidFill>
                <a:srgbClr val="9DCB3E"/>
              </a:solidFill>
              <a:latin typeface="Chakra Petch" panose="00000500000000000000" pitchFamily="2" charset="-34"/>
              <a:ea typeface="Inter"/>
              <a:cs typeface="Chakra Petch" panose="00000500000000000000" pitchFamily="2" charset="-34"/>
              <a:sym typeface="Inter"/>
            </a:endParaRPr>
          </a:p>
        </p:txBody>
      </p:sp>
      <p:sp>
        <p:nvSpPr>
          <p:cNvPr id="3" name="Google Shape;250;p19">
            <a:extLst>
              <a:ext uri="{FF2B5EF4-FFF2-40B4-BE49-F238E27FC236}">
                <a16:creationId xmlns:a16="http://schemas.microsoft.com/office/drawing/2014/main" id="{5E161931-1CB8-FFDA-E5EC-B272453DB5D0}"/>
              </a:ext>
            </a:extLst>
          </p:cNvPr>
          <p:cNvSpPr txBox="1"/>
          <p:nvPr/>
        </p:nvSpPr>
        <p:spPr>
          <a:xfrm>
            <a:off x="2271018" y="3637149"/>
            <a:ext cx="4734000" cy="4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BR" sz="2400" b="1" dirty="0">
                <a:solidFill>
                  <a:srgbClr val="01080E"/>
                </a:solidFill>
                <a:latin typeface="Chakra Petch"/>
                <a:ea typeface="Chakra Petch"/>
                <a:cs typeface="Chakra Petch"/>
                <a:sym typeface="Chakra Petch"/>
              </a:rPr>
              <a:t>DICIONÁRIO DE MODELAGEM</a:t>
            </a:r>
            <a:endParaRPr lang="pt-BR" sz="1400" b="0" i="0" u="none" strike="noStrike" cap="none" dirty="0">
              <a:solidFill>
                <a:srgbClr val="01080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: Cantos Diagonais Recortados 2">
            <a:extLst>
              <a:ext uri="{FF2B5EF4-FFF2-40B4-BE49-F238E27FC236}">
                <a16:creationId xmlns:a16="http://schemas.microsoft.com/office/drawing/2014/main" id="{7964E448-A873-BCD4-5899-CA5FB84D2F16}"/>
              </a:ext>
            </a:extLst>
          </p:cNvPr>
          <p:cNvSpPr/>
          <p:nvPr/>
        </p:nvSpPr>
        <p:spPr>
          <a:xfrm>
            <a:off x="675503" y="1458097"/>
            <a:ext cx="7980125" cy="1570290"/>
          </a:xfrm>
          <a:prstGeom prst="snip2DiagRect">
            <a:avLst/>
          </a:prstGeom>
          <a:solidFill>
            <a:srgbClr val="77A31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Google Shape;214;g2e4b89e5ebd_1_3">
            <a:extLst>
              <a:ext uri="{FF2B5EF4-FFF2-40B4-BE49-F238E27FC236}">
                <a16:creationId xmlns:a16="http://schemas.microsoft.com/office/drawing/2014/main" id="{8305906E-C79E-9D48-056A-39672EE4790C}"/>
              </a:ext>
            </a:extLst>
          </p:cNvPr>
          <p:cNvSpPr txBox="1"/>
          <p:nvPr/>
        </p:nvSpPr>
        <p:spPr>
          <a:xfrm>
            <a:off x="1265400" y="650538"/>
            <a:ext cx="6613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dirty="0">
                <a:solidFill>
                  <a:srgbClr val="9DCB3E"/>
                </a:solidFill>
                <a:latin typeface="Chakra Petch" panose="00000500000000000000" pitchFamily="2" charset="-34"/>
                <a:ea typeface="Inter"/>
                <a:cs typeface="Chakra Petch" panose="00000500000000000000" pitchFamily="2" charset="-34"/>
                <a:sym typeface="Inter"/>
              </a:rPr>
              <a:t>TABELA REGISTRO DE CURSOS </a:t>
            </a:r>
            <a:endParaRPr sz="1800" b="1" dirty="0">
              <a:solidFill>
                <a:srgbClr val="9DCB3E"/>
              </a:solidFill>
              <a:latin typeface="Chakra Petch" panose="00000500000000000000" pitchFamily="2" charset="-34"/>
              <a:ea typeface="Inter"/>
              <a:cs typeface="Chakra Petch" panose="00000500000000000000" pitchFamily="2" charset="-34"/>
              <a:sym typeface="Inter"/>
            </a:endParaRPr>
          </a:p>
        </p:txBody>
      </p:sp>
      <p:grpSp>
        <p:nvGrpSpPr>
          <p:cNvPr id="220" name="Google Shape;220;g2eb872229c0_0_0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21" name="Google Shape;221;g2eb872229c0_0_0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g2eb872229c0_0_0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g2eb872229c0_0_0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4" name="Google Shape;224;g2eb872229c0_0_0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25" name="Google Shape;225;g2eb872229c0_0_0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g2eb872229c0_0_0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g2eb872229c0_0_0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8" name="Google Shape;228;g2eb872229c0_0_0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1" i="0" u="none" strike="noStrike" cap="non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sz="1800" b="0" i="0" u="none" strike="noStrike" cap="non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29" name="Google Shape;229;g2eb872229c0_0_0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1" i="0" u="none" strike="noStrike" cap="non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sz="1800" b="0" i="0" u="none" strike="noStrike" cap="non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graphicFrame>
        <p:nvGraphicFramePr>
          <p:cNvPr id="219" name="Google Shape;219;g2eb872229c0_0_0"/>
          <p:cNvGraphicFramePr/>
          <p:nvPr>
            <p:extLst>
              <p:ext uri="{D42A27DB-BD31-4B8C-83A1-F6EECF244321}">
                <p14:modId xmlns:p14="http://schemas.microsoft.com/office/powerpoint/2010/main" val="3166427910"/>
              </p:ext>
            </p:extLst>
          </p:nvPr>
        </p:nvGraphicFramePr>
        <p:xfrm>
          <a:off x="581938" y="1359150"/>
          <a:ext cx="7980125" cy="1570290"/>
        </p:xfrm>
        <a:graphic>
          <a:graphicData uri="http://schemas.openxmlformats.org/drawingml/2006/table">
            <a:tbl>
              <a:tblPr firstRow="1" bandRow="1">
                <a:noFill/>
                <a:tableStyleId>{E15B601D-B505-4067-AE52-302ED1B563C2}</a:tableStyleId>
              </a:tblPr>
              <a:tblGrid>
                <a:gridCol w="1470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8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1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9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08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9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02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id_estudante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nome_estudante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id_curso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nome_curso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nome_professor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nota</a:t>
                      </a:r>
                      <a:endParaRPr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2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Ana Silva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101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Matemática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João Santos</a:t>
                      </a:r>
                      <a:endParaRPr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85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Ana Silva</a:t>
                      </a:r>
                      <a:endParaRPr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102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História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Maria Pereira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90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1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Carlos Andrade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101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dirty="0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Matemática</a:t>
                      </a:r>
                      <a:endParaRPr sz="1400" u="none" strike="noStrike" cap="none" dirty="0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João Santos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dirty="0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88</a:t>
                      </a:r>
                      <a:endParaRPr sz="1400" u="none" strike="noStrike" cap="none" dirty="0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1" name="Google Shape;231;g2eb872229c0_0_0"/>
          <p:cNvSpPr/>
          <p:nvPr/>
        </p:nvSpPr>
        <p:spPr>
          <a:xfrm>
            <a:off x="2056481" y="1664350"/>
            <a:ext cx="1694400" cy="797100"/>
          </a:xfrm>
          <a:prstGeom prst="rect">
            <a:avLst/>
          </a:prstGeom>
          <a:noFill/>
          <a:ln w="19050" cap="flat" cmpd="sng">
            <a:solidFill>
              <a:srgbClr val="DBE96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232" name="Google Shape;232;g2eb872229c0_0_0"/>
          <p:cNvSpPr/>
          <p:nvPr/>
        </p:nvSpPr>
        <p:spPr>
          <a:xfrm>
            <a:off x="6021856" y="1668525"/>
            <a:ext cx="1740900" cy="399600"/>
          </a:xfrm>
          <a:prstGeom prst="rect">
            <a:avLst/>
          </a:prstGeom>
          <a:noFill/>
          <a:ln w="19050" cap="flat" cmpd="sng">
            <a:solidFill>
              <a:srgbClr val="DBE96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233" name="Google Shape;233;g2eb872229c0_0_0"/>
          <p:cNvSpPr/>
          <p:nvPr/>
        </p:nvSpPr>
        <p:spPr>
          <a:xfrm>
            <a:off x="6021856" y="2461350"/>
            <a:ext cx="1740900" cy="399600"/>
          </a:xfrm>
          <a:prstGeom prst="rect">
            <a:avLst/>
          </a:prstGeom>
          <a:noFill/>
          <a:ln w="19050" cap="flat" cmpd="sng">
            <a:solidFill>
              <a:srgbClr val="DBE96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 Light"/>
              <a:ea typeface="Inter Light"/>
              <a:cs typeface="Inter Light"/>
              <a:sym typeface="Inter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6"/>
          <p:cNvSpPr txBox="1">
            <a:spLocks noGrp="1"/>
          </p:cNvSpPr>
          <p:nvPr>
            <p:ph type="title"/>
          </p:nvPr>
        </p:nvSpPr>
        <p:spPr>
          <a:xfrm>
            <a:off x="360300" y="2187000"/>
            <a:ext cx="5933408" cy="723245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ANTES DA NORMALIZAÇÃO</a:t>
            </a:r>
            <a:endParaRPr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08C6866A-78F6-8F70-2A5E-5FD34C8F6A4A}"/>
              </a:ext>
            </a:extLst>
          </p:cNvPr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0A8C8038-9FCF-783C-CC62-F1E296820316}"/>
                </a:ext>
              </a:extLst>
            </p:cNvPr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4FA577E4-9DD5-D7D9-8BCC-9347720E200C}"/>
                </a:ext>
              </a:extLst>
            </p:cNvPr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E338DAD0-7041-596F-24C2-F00EBF6EDBDF}"/>
                </a:ext>
              </a:extLst>
            </p:cNvPr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F5D4ED46-CDE8-D19F-E391-DABF7077B1BE}"/>
              </a:ext>
            </a:extLst>
          </p:cNvPr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8999E68F-2901-25F0-504A-A044D5565629}"/>
                </a:ext>
              </a:extLst>
            </p:cNvPr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3ED71773-9AAD-C172-9C9E-20ED6CF8BEFF}"/>
                </a:ext>
              </a:extLst>
            </p:cNvPr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Retângulo 13">
              <a:extLst>
                <a:ext uri="{FF2B5EF4-FFF2-40B4-BE49-F238E27FC236}">
                  <a16:creationId xmlns:a16="http://schemas.microsoft.com/office/drawing/2014/main" id="{7C0FFBE3-18FD-D241-8F38-46B5DB234200}"/>
                </a:ext>
              </a:extLst>
            </p:cNvPr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5" name="Google Shape;252;p30">
            <a:extLst>
              <a:ext uri="{FF2B5EF4-FFF2-40B4-BE49-F238E27FC236}">
                <a16:creationId xmlns:a16="http://schemas.microsoft.com/office/drawing/2014/main" id="{2F9D2146-C4B6-7AF8-96F1-EC9FB23EBD24}"/>
              </a:ext>
            </a:extLst>
          </p:cNvPr>
          <p:cNvSpPr txBox="1">
            <a:spLocks/>
          </p:cNvSpPr>
          <p:nvPr/>
        </p:nvSpPr>
        <p:spPr>
          <a:xfrm rot="16200000">
            <a:off x="-1794102" y="767066"/>
            <a:ext cx="1307799" cy="495108"/>
          </a:xfrm>
          <a:prstGeom prst="rect">
            <a:avLst/>
          </a:prstGeom>
        </p:spPr>
        <p:txBody>
          <a:bodyPr spcFirstLastPara="1" wrap="square" lIns="0" tIns="108000" rIns="108000" bIns="1080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pt-BR" sz="1800" b="1" dirty="0">
                <a:solidFill>
                  <a:srgbClr val="688C27"/>
                </a:solidFill>
                <a:latin typeface="Chakra Petch" panose="00000500000000000000" pitchFamily="2" charset="-34"/>
                <a:ea typeface="Inter" panose="020B0502030000000004" pitchFamily="34" charset="0"/>
                <a:cs typeface="Chakra Petch" panose="00000500000000000000" pitchFamily="2" charset="-34"/>
                <a:sym typeface="Inter"/>
              </a:rPr>
              <a:t>Primárias</a:t>
            </a:r>
            <a:endParaRPr lang="nl-NL" sz="1800" dirty="0">
              <a:solidFill>
                <a:srgbClr val="688C27"/>
              </a:solidFill>
              <a:latin typeface="Chakra Petch" panose="00000500000000000000" pitchFamily="2" charset="-34"/>
              <a:cs typeface="Chakra Petch" panose="00000500000000000000" pitchFamily="2" charset="-34"/>
            </a:endParaRPr>
          </a:p>
        </p:txBody>
      </p:sp>
      <p:sp>
        <p:nvSpPr>
          <p:cNvPr id="16" name="Google Shape;252;p30">
            <a:extLst>
              <a:ext uri="{FF2B5EF4-FFF2-40B4-BE49-F238E27FC236}">
                <a16:creationId xmlns:a16="http://schemas.microsoft.com/office/drawing/2014/main" id="{E11E313B-FA41-27C1-783A-C32DCD265E63}"/>
              </a:ext>
            </a:extLst>
          </p:cNvPr>
          <p:cNvSpPr txBox="1">
            <a:spLocks/>
          </p:cNvSpPr>
          <p:nvPr/>
        </p:nvSpPr>
        <p:spPr>
          <a:xfrm rot="16200000">
            <a:off x="-1794102" y="3517879"/>
            <a:ext cx="1307799" cy="495108"/>
          </a:xfrm>
          <a:prstGeom prst="rect">
            <a:avLst/>
          </a:prstGeom>
        </p:spPr>
        <p:txBody>
          <a:bodyPr spcFirstLastPara="1" wrap="square" lIns="0" tIns="108000" rIns="108000" bIns="1080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pt-BR" sz="1800" b="1" dirty="0">
                <a:solidFill>
                  <a:srgbClr val="688C27"/>
                </a:solidFill>
                <a:latin typeface="Chakra Petch" panose="00000500000000000000" pitchFamily="2" charset="-34"/>
                <a:ea typeface="Inter" panose="020B0502030000000004" pitchFamily="34" charset="0"/>
                <a:cs typeface="Chakra Petch" panose="00000500000000000000" pitchFamily="2" charset="-34"/>
                <a:sym typeface="Inter"/>
              </a:rPr>
              <a:t>Apoio</a:t>
            </a:r>
            <a:endParaRPr lang="nl-NL" sz="1800" dirty="0">
              <a:solidFill>
                <a:srgbClr val="688C27"/>
              </a:solidFill>
              <a:latin typeface="Chakra Petch" panose="00000500000000000000" pitchFamily="2" charset="-34"/>
              <a:cs typeface="Chakra Petch" panose="00000500000000000000" pitchFamily="2" charset="-34"/>
            </a:endParaRPr>
          </a:p>
        </p:txBody>
      </p:sp>
      <p:sp>
        <p:nvSpPr>
          <p:cNvPr id="5" name="Google Shape;217;p26">
            <a:extLst>
              <a:ext uri="{FF2B5EF4-FFF2-40B4-BE49-F238E27FC236}">
                <a16:creationId xmlns:a16="http://schemas.microsoft.com/office/drawing/2014/main" id="{9D3F92BF-A945-0CCB-EB78-366C68B4E9B6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360300" y="1694400"/>
            <a:ext cx="5553600" cy="4926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// Data Science_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97918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: Cantos Diagonais Recortados 2">
            <a:extLst>
              <a:ext uri="{FF2B5EF4-FFF2-40B4-BE49-F238E27FC236}">
                <a16:creationId xmlns:a16="http://schemas.microsoft.com/office/drawing/2014/main" id="{22A71675-B650-3F82-8F60-24196FCCA60D}"/>
              </a:ext>
            </a:extLst>
          </p:cNvPr>
          <p:cNvSpPr/>
          <p:nvPr/>
        </p:nvSpPr>
        <p:spPr>
          <a:xfrm>
            <a:off x="675503" y="1458097"/>
            <a:ext cx="7980125" cy="1570290"/>
          </a:xfrm>
          <a:prstGeom prst="snip2DiagRect">
            <a:avLst/>
          </a:prstGeom>
          <a:solidFill>
            <a:srgbClr val="77A31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44" name="Google Shape;244;g2eb4e2fd9b0_0_198"/>
          <p:cNvGraphicFramePr/>
          <p:nvPr>
            <p:extLst>
              <p:ext uri="{D42A27DB-BD31-4B8C-83A1-F6EECF244321}">
                <p14:modId xmlns:p14="http://schemas.microsoft.com/office/powerpoint/2010/main" val="131893399"/>
              </p:ext>
            </p:extLst>
          </p:nvPr>
        </p:nvGraphicFramePr>
        <p:xfrm>
          <a:off x="581938" y="1359150"/>
          <a:ext cx="7980125" cy="1570290"/>
        </p:xfrm>
        <a:graphic>
          <a:graphicData uri="http://schemas.openxmlformats.org/drawingml/2006/table">
            <a:tbl>
              <a:tblPr firstRow="1" bandRow="1">
                <a:noFill/>
                <a:tableStyleId>{E15B601D-B505-4067-AE52-302ED1B563C2}</a:tableStyleId>
              </a:tblPr>
              <a:tblGrid>
                <a:gridCol w="1470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8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1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9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08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9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02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id_estudante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nome_estudante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id_curso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nome_curso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nome_professor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nota</a:t>
                      </a:r>
                      <a:endParaRPr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2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dirty="0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Ana Silva</a:t>
                      </a:r>
                      <a:endParaRPr sz="1400" u="none" strike="noStrike" cap="none" dirty="0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101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Matemática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João Santos</a:t>
                      </a:r>
                      <a:endParaRPr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85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Ana Silva</a:t>
                      </a:r>
                      <a:endParaRPr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102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História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dirty="0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Maria Pereira</a:t>
                      </a:r>
                      <a:endParaRPr sz="1400" u="none" strike="noStrike" cap="none" dirty="0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90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1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dirty="0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strike="noStrike" cap="none" dirty="0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Carlos Andrade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dirty="0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101</a:t>
                      </a:r>
                      <a:endParaRPr sz="1400" u="none" strike="noStrike" cap="none" dirty="0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Matemática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dirty="0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João Santos</a:t>
                      </a:r>
                      <a:endParaRPr sz="1400" u="none" strike="noStrike" cap="none" dirty="0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dirty="0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88</a:t>
                      </a:r>
                      <a:endParaRPr sz="1400" u="none" strike="noStrike" cap="none" dirty="0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245" name="Google Shape;245;g2eb4e2fd9b0_0_198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46" name="Google Shape;246;g2eb4e2fd9b0_0_198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g2eb4e2fd9b0_0_198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g2eb4e2fd9b0_0_198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9" name="Google Shape;249;g2eb4e2fd9b0_0_198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50" name="Google Shape;250;g2eb4e2fd9b0_0_198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g2eb4e2fd9b0_0_198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g2eb4e2fd9b0_0_198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3" name="Google Shape;253;g2eb4e2fd9b0_0_198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1" i="0" u="none" strike="noStrike" cap="non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sz="1800" b="0" i="0" u="none" strike="noStrike" cap="non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54" name="Google Shape;254;g2eb4e2fd9b0_0_198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1" i="0" u="none" strike="noStrike" cap="non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sz="1800" b="0" i="0" u="none" strike="noStrike" cap="non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" name="Google Shape;214;g2e4b89e5ebd_1_3">
            <a:extLst>
              <a:ext uri="{FF2B5EF4-FFF2-40B4-BE49-F238E27FC236}">
                <a16:creationId xmlns:a16="http://schemas.microsoft.com/office/drawing/2014/main" id="{E654014D-F559-D5EE-2983-A8415A9793BA}"/>
              </a:ext>
            </a:extLst>
          </p:cNvPr>
          <p:cNvSpPr txBox="1"/>
          <p:nvPr/>
        </p:nvSpPr>
        <p:spPr>
          <a:xfrm>
            <a:off x="1265400" y="650538"/>
            <a:ext cx="6613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dirty="0">
                <a:solidFill>
                  <a:srgbClr val="9DCB3E"/>
                </a:solidFill>
                <a:latin typeface="Chakra Petch" panose="00000500000000000000" pitchFamily="2" charset="-34"/>
                <a:ea typeface="Inter"/>
                <a:cs typeface="Chakra Petch" panose="00000500000000000000" pitchFamily="2" charset="-34"/>
                <a:sym typeface="Inter"/>
              </a:rPr>
              <a:t>TABELA REGISTRO DE CURSOS </a:t>
            </a:r>
            <a:endParaRPr sz="1800" b="1" dirty="0">
              <a:solidFill>
                <a:srgbClr val="9DCB3E"/>
              </a:solidFill>
              <a:latin typeface="Chakra Petch" panose="00000500000000000000" pitchFamily="2" charset="-34"/>
              <a:ea typeface="Inter"/>
              <a:cs typeface="Chakra Petch" panose="00000500000000000000" pitchFamily="2" charset="-34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eb4e2fd9b0_0_213"/>
          <p:cNvSpPr txBox="1">
            <a:spLocks noGrp="1"/>
          </p:cNvSpPr>
          <p:nvPr>
            <p:ph type="title"/>
          </p:nvPr>
        </p:nvSpPr>
        <p:spPr>
          <a:xfrm>
            <a:off x="360300" y="2247525"/>
            <a:ext cx="65094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/>
              <a:t>DEPOIS DA NORMALIZAÇÃO</a:t>
            </a:r>
            <a:endParaRPr/>
          </a:p>
        </p:txBody>
      </p:sp>
      <p:sp>
        <p:nvSpPr>
          <p:cNvPr id="4" name="Google Shape;217;p26">
            <a:extLst>
              <a:ext uri="{FF2B5EF4-FFF2-40B4-BE49-F238E27FC236}">
                <a16:creationId xmlns:a16="http://schemas.microsoft.com/office/drawing/2014/main" id="{33076FBE-595B-E6ED-10AB-AF7E2189C59B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360300" y="1694400"/>
            <a:ext cx="5553600" cy="4926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// Data Science_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: Cantos Diagonais Recortados 1">
            <a:extLst>
              <a:ext uri="{FF2B5EF4-FFF2-40B4-BE49-F238E27FC236}">
                <a16:creationId xmlns:a16="http://schemas.microsoft.com/office/drawing/2014/main" id="{65DC694C-42AB-EB9C-5943-9AE9C634F566}"/>
              </a:ext>
            </a:extLst>
          </p:cNvPr>
          <p:cNvSpPr/>
          <p:nvPr/>
        </p:nvSpPr>
        <p:spPr>
          <a:xfrm>
            <a:off x="3093584" y="1617553"/>
            <a:ext cx="3168950" cy="1167882"/>
          </a:xfrm>
          <a:prstGeom prst="snip2DiagRect">
            <a:avLst/>
          </a:prstGeom>
          <a:solidFill>
            <a:srgbClr val="77A31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66" name="Google Shape;266;g2e9c0369958_0_9"/>
          <p:cNvGraphicFramePr/>
          <p:nvPr>
            <p:extLst>
              <p:ext uri="{D42A27DB-BD31-4B8C-83A1-F6EECF244321}">
                <p14:modId xmlns:p14="http://schemas.microsoft.com/office/powerpoint/2010/main" val="3832068952"/>
              </p:ext>
            </p:extLst>
          </p:nvPr>
        </p:nvGraphicFramePr>
        <p:xfrm>
          <a:off x="2987525" y="1501175"/>
          <a:ext cx="3168950" cy="1177140"/>
        </p:xfrm>
        <a:graphic>
          <a:graphicData uri="http://schemas.openxmlformats.org/drawingml/2006/table">
            <a:tbl>
              <a:tblPr firstRow="1" bandRow="1">
                <a:noFill/>
                <a:tableStyleId>{E15B601D-B505-4067-AE52-302ED1B563C2}</a:tableStyleId>
              </a:tblPr>
              <a:tblGrid>
                <a:gridCol w="1470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8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8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dirty="0" err="1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id_estudante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dirty="0" err="1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nome_estudante</a:t>
                      </a:r>
                      <a:endParaRPr lang="pt-BR" sz="1400" u="none" strike="noStrike" cap="none" dirty="0"/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2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Ana Silva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dirty="0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Carlos Andrade</a:t>
                      </a:r>
                      <a:endParaRPr sz="1400" u="none" strike="noStrike" cap="none" dirty="0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267" name="Google Shape;267;g2e9c0369958_0_9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68" name="Google Shape;268;g2e9c0369958_0_9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g2e9c0369958_0_9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g2e9c0369958_0_9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1" name="Google Shape;271;g2e9c0369958_0_9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72" name="Google Shape;272;g2e9c0369958_0_9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g2e9c0369958_0_9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g2e9c0369958_0_9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5" name="Google Shape;275;g2e9c0369958_0_9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1" i="0" u="none" strike="noStrike" cap="non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sz="1800" b="0" i="0" u="none" strike="noStrike" cap="non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76" name="Google Shape;276;g2e9c0369958_0_9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1" i="0" u="none" strike="noStrike" cap="non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sz="1800" b="0" i="0" u="none" strike="noStrike" cap="non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77" name="Google Shape;277;g2e9c0369958_0_9"/>
          <p:cNvSpPr txBox="1"/>
          <p:nvPr/>
        </p:nvSpPr>
        <p:spPr>
          <a:xfrm>
            <a:off x="1265400" y="881388"/>
            <a:ext cx="6613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>
                <a:solidFill>
                  <a:srgbClr val="9DCB3E"/>
                </a:solidFill>
                <a:latin typeface="Chakra Petch" panose="00000500000000000000" pitchFamily="2" charset="-34"/>
                <a:ea typeface="Inter"/>
                <a:cs typeface="Chakra Petch" panose="00000500000000000000" pitchFamily="2" charset="-34"/>
                <a:sym typeface="Inter"/>
              </a:rPr>
              <a:t>TABELA DE ESTUDANTES</a:t>
            </a:r>
            <a:endParaRPr sz="1800" b="1">
              <a:solidFill>
                <a:srgbClr val="9DCB3E"/>
              </a:solidFill>
              <a:latin typeface="Chakra Petch" panose="00000500000000000000" pitchFamily="2" charset="-34"/>
              <a:ea typeface="Inter"/>
              <a:cs typeface="Chakra Petch" panose="00000500000000000000" pitchFamily="2" charset="-34"/>
              <a:sym typeface="Int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: Cantos Diagonais Recortados 2">
            <a:extLst>
              <a:ext uri="{FF2B5EF4-FFF2-40B4-BE49-F238E27FC236}">
                <a16:creationId xmlns:a16="http://schemas.microsoft.com/office/drawing/2014/main" id="{D340D292-DBE8-EE7C-590C-3A9AE1F45AAA}"/>
              </a:ext>
            </a:extLst>
          </p:cNvPr>
          <p:cNvSpPr/>
          <p:nvPr/>
        </p:nvSpPr>
        <p:spPr>
          <a:xfrm>
            <a:off x="2702011" y="1617553"/>
            <a:ext cx="4011800" cy="1143919"/>
          </a:xfrm>
          <a:prstGeom prst="snip2DiagRect">
            <a:avLst/>
          </a:prstGeom>
          <a:solidFill>
            <a:srgbClr val="77A31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82" name="Google Shape;282;g2e9c0369958_0_43"/>
          <p:cNvGraphicFramePr/>
          <p:nvPr>
            <p:extLst>
              <p:ext uri="{D42A27DB-BD31-4B8C-83A1-F6EECF244321}">
                <p14:modId xmlns:p14="http://schemas.microsoft.com/office/powerpoint/2010/main" val="863613681"/>
              </p:ext>
            </p:extLst>
          </p:nvPr>
        </p:nvGraphicFramePr>
        <p:xfrm>
          <a:off x="2566100" y="1501175"/>
          <a:ext cx="4011800" cy="1102210"/>
        </p:xfrm>
        <a:graphic>
          <a:graphicData uri="http://schemas.openxmlformats.org/drawingml/2006/table">
            <a:tbl>
              <a:tblPr firstRow="1" bandRow="1">
                <a:noFill/>
                <a:tableStyleId>{E15B601D-B505-4067-AE52-302ED1B563C2}</a:tableStyleId>
              </a:tblPr>
              <a:tblGrid>
                <a:gridCol w="941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0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62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id_curso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nome_curso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nome_professor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2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101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Matemática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João Santos</a:t>
                      </a:r>
                      <a:endParaRPr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102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História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dirty="0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Maria Pereira</a:t>
                      </a:r>
                      <a:endParaRPr sz="1400" u="none" strike="noStrike" cap="none" dirty="0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283" name="Google Shape;283;g2e9c0369958_0_43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84" name="Google Shape;284;g2e9c0369958_0_43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g2e9c0369958_0_43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g2e9c0369958_0_43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7" name="Google Shape;287;g2e9c0369958_0_43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88" name="Google Shape;288;g2e9c0369958_0_43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g2e9c0369958_0_43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g2e9c0369958_0_43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1" name="Google Shape;291;g2e9c0369958_0_43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1" i="0" u="none" strike="noStrike" cap="non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sz="1800" b="0" i="0" u="none" strike="noStrike" cap="non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92" name="Google Shape;292;g2e9c0369958_0_43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1" i="0" u="none" strike="noStrike" cap="non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sz="1800" b="0" i="0" u="none" strike="noStrike" cap="non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" name="Google Shape;277;g2e9c0369958_0_9">
            <a:extLst>
              <a:ext uri="{FF2B5EF4-FFF2-40B4-BE49-F238E27FC236}">
                <a16:creationId xmlns:a16="http://schemas.microsoft.com/office/drawing/2014/main" id="{73F083CD-8D9A-22C8-38F3-13438855FD35}"/>
              </a:ext>
            </a:extLst>
          </p:cNvPr>
          <p:cNvSpPr txBox="1"/>
          <p:nvPr/>
        </p:nvSpPr>
        <p:spPr>
          <a:xfrm>
            <a:off x="1265400" y="881388"/>
            <a:ext cx="6613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dirty="0">
                <a:solidFill>
                  <a:srgbClr val="9DCB3E"/>
                </a:solidFill>
                <a:latin typeface="Chakra Petch" panose="00000500000000000000" pitchFamily="2" charset="-34"/>
                <a:ea typeface="Inter"/>
                <a:cs typeface="Chakra Petch" panose="00000500000000000000" pitchFamily="2" charset="-34"/>
                <a:sym typeface="Inter"/>
              </a:rPr>
              <a:t>TABELA DE CURSOS</a:t>
            </a:r>
            <a:endParaRPr sz="1800" b="1" dirty="0">
              <a:solidFill>
                <a:srgbClr val="9DCB3E"/>
              </a:solidFill>
              <a:latin typeface="Chakra Petch" panose="00000500000000000000" pitchFamily="2" charset="-34"/>
              <a:ea typeface="Inter"/>
              <a:cs typeface="Chakra Petch" panose="00000500000000000000" pitchFamily="2" charset="-34"/>
              <a:sym typeface="In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: Cantos Diagonais Recortados 2">
            <a:extLst>
              <a:ext uri="{FF2B5EF4-FFF2-40B4-BE49-F238E27FC236}">
                <a16:creationId xmlns:a16="http://schemas.microsoft.com/office/drawing/2014/main" id="{35C12A47-92FA-EC80-8964-A63E138D27EB}"/>
              </a:ext>
            </a:extLst>
          </p:cNvPr>
          <p:cNvSpPr/>
          <p:nvPr/>
        </p:nvSpPr>
        <p:spPr>
          <a:xfrm>
            <a:off x="3036434" y="1496651"/>
            <a:ext cx="3211350" cy="1666702"/>
          </a:xfrm>
          <a:prstGeom prst="snip2DiagRect">
            <a:avLst/>
          </a:prstGeom>
          <a:solidFill>
            <a:srgbClr val="77A31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98" name="Google Shape;298;g2e9c0369958_0_58"/>
          <p:cNvGraphicFramePr/>
          <p:nvPr>
            <p:extLst>
              <p:ext uri="{D42A27DB-BD31-4B8C-83A1-F6EECF244321}">
                <p14:modId xmlns:p14="http://schemas.microsoft.com/office/powerpoint/2010/main" val="4146558834"/>
              </p:ext>
            </p:extLst>
          </p:nvPr>
        </p:nvGraphicFramePr>
        <p:xfrm>
          <a:off x="2966325" y="1439500"/>
          <a:ext cx="3211350" cy="1570290"/>
        </p:xfrm>
        <a:graphic>
          <a:graphicData uri="http://schemas.openxmlformats.org/drawingml/2006/table">
            <a:tbl>
              <a:tblPr firstRow="1" bandRow="1">
                <a:noFill/>
                <a:tableStyleId>{E15B601D-B505-4067-AE52-302ED1B563C2}</a:tableStyleId>
              </a:tblPr>
              <a:tblGrid>
                <a:gridCol w="1470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1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9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90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dirty="0" err="1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id_estudante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dirty="0" err="1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id_curso</a:t>
                      </a:r>
                      <a:endParaRPr lang="pt-BR" sz="1400" u="none" strike="noStrike" cap="none" dirty="0"/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 sz="1400" u="none" strike="noStrike" cap="none" dirty="0">
                          <a:solidFill>
                            <a:srgbClr val="01080E"/>
                          </a:solidFill>
                          <a:latin typeface="Chakra Petch"/>
                          <a:cs typeface="Chakra Petch"/>
                          <a:sym typeface="Chakra Petch"/>
                        </a:rPr>
                        <a:t>nota</a:t>
                      </a:r>
                      <a:endParaRPr lang="pt-BR" sz="1400" u="none" strike="noStrike" cap="none" dirty="0"/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7A31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2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</a:rPr>
                        <a:t>1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101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85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102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90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1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101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dirty="0">
                          <a:solidFill>
                            <a:schemeClr val="lt1"/>
                          </a:solidFill>
                          <a:latin typeface="Inter Light"/>
                          <a:ea typeface="Inter Light"/>
                          <a:cs typeface="Inter Light"/>
                          <a:sym typeface="Inter Light"/>
                        </a:rPr>
                        <a:t>88</a:t>
                      </a:r>
                      <a:endParaRPr sz="1400" u="none" strike="noStrike" cap="none" dirty="0">
                        <a:solidFill>
                          <a:schemeClr val="lt1"/>
                        </a:solidFill>
                        <a:latin typeface="Inter Light"/>
                        <a:ea typeface="Inter Light"/>
                        <a:cs typeface="Inter Light"/>
                        <a:sym typeface="Inter Light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299" name="Google Shape;299;g2e9c0369958_0_58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300" name="Google Shape;300;g2e9c0369958_0_58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g2e9c0369958_0_58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g2e9c0369958_0_58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3" name="Google Shape;303;g2e9c0369958_0_58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304" name="Google Shape;304;g2e9c0369958_0_58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g2e9c0369958_0_58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g2e9c0369958_0_58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7" name="Google Shape;307;g2e9c0369958_0_58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1" i="0" u="none" strike="noStrike" cap="non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sz="1800" b="0" i="0" u="none" strike="noStrike" cap="non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08" name="Google Shape;308;g2e9c0369958_0_58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8000" rIns="108000" bIns="1080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1" i="0" u="none" strike="noStrike" cap="non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sz="1800" b="0" i="0" u="none" strike="noStrike" cap="non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" name="Google Shape;277;g2e9c0369958_0_9">
            <a:extLst>
              <a:ext uri="{FF2B5EF4-FFF2-40B4-BE49-F238E27FC236}">
                <a16:creationId xmlns:a16="http://schemas.microsoft.com/office/drawing/2014/main" id="{5272194D-8F4C-1228-780C-C21F6BBCA606}"/>
              </a:ext>
            </a:extLst>
          </p:cNvPr>
          <p:cNvSpPr txBox="1"/>
          <p:nvPr/>
        </p:nvSpPr>
        <p:spPr>
          <a:xfrm>
            <a:off x="1265400" y="881388"/>
            <a:ext cx="6613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dirty="0">
                <a:solidFill>
                  <a:srgbClr val="9DCB3E"/>
                </a:solidFill>
                <a:latin typeface="Chakra Petch" panose="00000500000000000000" pitchFamily="2" charset="-34"/>
                <a:ea typeface="Inter"/>
                <a:cs typeface="Chakra Petch" panose="00000500000000000000" pitchFamily="2" charset="-34"/>
                <a:sym typeface="Inter"/>
              </a:rPr>
              <a:t>TABELA REGISTRO DE NOTAS</a:t>
            </a:r>
            <a:endParaRPr sz="1800" b="1" dirty="0">
              <a:solidFill>
                <a:srgbClr val="9DCB3E"/>
              </a:solidFill>
              <a:latin typeface="Chakra Petch" panose="00000500000000000000" pitchFamily="2" charset="-34"/>
              <a:ea typeface="Inter"/>
              <a:cs typeface="Chakra Petch" panose="00000500000000000000" pitchFamily="2" charset="-34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ados 2023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Microsoft Office PowerPoint</Application>
  <PresentationFormat>Apresentação na tela (16:9)</PresentationFormat>
  <Paragraphs>128</Paragraphs>
  <Slides>9</Slides>
  <Notes>9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6" baseType="lpstr">
      <vt:lpstr>Chakra Petch</vt:lpstr>
      <vt:lpstr>Inter Medium</vt:lpstr>
      <vt:lpstr>Inter Light</vt:lpstr>
      <vt:lpstr>Arial</vt:lpstr>
      <vt:lpstr>Inter</vt:lpstr>
      <vt:lpstr>Chakra Petch Light</vt:lpstr>
      <vt:lpstr>Dados 2023</vt:lpstr>
      <vt:lpstr>NORMALIZAÇÃO</vt:lpstr>
      <vt:lpstr>Apresentação do PowerPoint</vt:lpstr>
      <vt:lpstr>Apresentação do PowerPoint</vt:lpstr>
      <vt:lpstr>ANTES DA NORMALIZAÇÃO</vt:lpstr>
      <vt:lpstr>Apresentação do PowerPoint</vt:lpstr>
      <vt:lpstr>DEPOIS DA NORMALIZAÇÃO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Alysson Manso</cp:lastModifiedBy>
  <cp:revision>1</cp:revision>
  <dcterms:modified xsi:type="dcterms:W3CDTF">2024-07-11T15:20:11Z</dcterms:modified>
</cp:coreProperties>
</file>